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12"/>
  </p:notesMasterIdLst>
  <p:sldIdLst>
    <p:sldId id="256" r:id="rId2"/>
    <p:sldId id="278" r:id="rId3"/>
    <p:sldId id="257" r:id="rId4"/>
    <p:sldId id="305" r:id="rId5"/>
    <p:sldId id="309" r:id="rId6"/>
    <p:sldId id="306" r:id="rId7"/>
    <p:sldId id="259" r:id="rId8"/>
    <p:sldId id="307" r:id="rId9"/>
    <p:sldId id="308" r:id="rId10"/>
    <p:sldId id="284" r:id="rId11"/>
  </p:sldIdLst>
  <p:sldSz cx="9144000" cy="5143500" type="screen16x9"/>
  <p:notesSz cx="6858000" cy="9144000"/>
  <p:embeddedFontLst>
    <p:embeddedFont>
      <p:font typeface="Barlow Semi Condensed" panose="020F0502020204030204" pitchFamily="34" charset="0"/>
      <p:regular r:id="rId13"/>
      <p:bold r:id="rId14"/>
      <p:italic r:id="rId15"/>
      <p:boldItalic r:id="rId16"/>
    </p:embeddedFont>
    <p:embeddedFont>
      <p:font typeface="Barlow Semi Condensed Medium" panose="020F0502020204030204" pitchFamily="34" charset="0"/>
      <p:regular r:id="rId17"/>
      <p:bold r:id="rId18"/>
      <p:italic r:id="rId19"/>
      <p:boldItalic r:id="rId20"/>
    </p:embeddedFont>
    <p:embeddedFont>
      <p:font typeface="Fjalla One" panose="02000506040000020004" pitchFamily="2" charset="0"/>
      <p:regular r:id="rId21"/>
    </p:embeddedFont>
    <p:embeddedFont>
      <p:font typeface="Roboto Condensed Light" panose="020F0302020204030204" pitchFamily="34" charset="0"/>
      <p:regular r:id="rId22"/>
      <p:italic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4711908-54D9-4AA8-913C-98C45057DE91}">
  <a:tblStyle styleId="{D4711908-54D9-4AA8-913C-98C45057DE9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765"/>
    <p:restoredTop sz="94702"/>
  </p:normalViewPr>
  <p:slideViewPr>
    <p:cSldViewPr snapToGrid="0" snapToObjects="1">
      <p:cViewPr varScale="1">
        <p:scale>
          <a:sx n="166" d="100"/>
          <a:sy n="166" d="100"/>
        </p:scale>
        <p:origin x="112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7" name="Google Shape;168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8" name="Google Shape;168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2" name="Google Shape;3602;g8714a43093_5_5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3" name="Google Shape;3603;g8714a43093_5_5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26267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0" name="Google Shape;3210;g8714a43093_3_9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1" name="Google Shape;3211;g8714a43093_3_9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285681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11344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836308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77996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2" name="Google Shape;2152;g8714a43093_3_9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3" name="Google Shape;2153;g8714a43093_3_9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g804e9800b4_0_8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4" name="Google Shape;1894;g804e9800b4_0_8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40899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86613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" TargetMode="External"/><Relationship Id="rId2" Type="http://schemas.openxmlformats.org/officeDocument/2006/relationships/hyperlink" Target="https://slidesgo.com/" TargetMode="External"/><Relationship Id="rId1" Type="http://schemas.openxmlformats.org/officeDocument/2006/relationships/slideMaster" Target="../slideMasters/slideMaster1.xml"/><Relationship Id="rId5" Type="http://schemas.openxmlformats.org/officeDocument/2006/relationships/hyperlink" Target="https://stories.freepik.com/" TargetMode="External"/><Relationship Id="rId4" Type="http://schemas.openxmlformats.org/officeDocument/2006/relationships/hyperlink" Target="https://www.freepik.com/" TargetMode="Externa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2"/>
          <p:cNvSpPr txBox="1">
            <a:spLocks noGrp="1"/>
          </p:cNvSpPr>
          <p:nvPr>
            <p:ph type="ctrTitle"/>
          </p:nvPr>
        </p:nvSpPr>
        <p:spPr>
          <a:xfrm>
            <a:off x="5248656" y="2002536"/>
            <a:ext cx="3264300" cy="179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9" name="Google Shape;9;p2"/>
          <p:cNvSpPr txBox="1">
            <a:spLocks noGrp="1"/>
          </p:cNvSpPr>
          <p:nvPr>
            <p:ph type="subTitle" idx="1"/>
          </p:nvPr>
        </p:nvSpPr>
        <p:spPr>
          <a:xfrm>
            <a:off x="5248656" y="3721608"/>
            <a:ext cx="3264300" cy="89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cxnSp>
        <p:nvCxnSpPr>
          <p:cNvPr id="10" name="Google Shape;10;p2"/>
          <p:cNvCxnSpPr/>
          <p:nvPr/>
        </p:nvCxnSpPr>
        <p:spPr>
          <a:xfrm flipH="1">
            <a:off x="5827050" y="451300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" name="Google Shape;11;p2"/>
          <p:cNvCxnSpPr/>
          <p:nvPr/>
        </p:nvCxnSpPr>
        <p:spPr>
          <a:xfrm rot="10800000">
            <a:off x="7512925" y="45785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Google Shape;12;p2"/>
          <p:cNvCxnSpPr/>
          <p:nvPr/>
        </p:nvCxnSpPr>
        <p:spPr>
          <a:xfrm flipH="1">
            <a:off x="8348975" y="-6625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" name="Google Shape;13;p2"/>
          <p:cNvGrpSpPr/>
          <p:nvPr/>
        </p:nvGrpSpPr>
        <p:grpSpPr>
          <a:xfrm>
            <a:off x="8064275" y="887850"/>
            <a:ext cx="581800" cy="582350"/>
            <a:chOff x="8064275" y="887850"/>
            <a:chExt cx="581800" cy="582350"/>
          </a:xfrm>
        </p:grpSpPr>
        <p:sp>
          <p:nvSpPr>
            <p:cNvPr id="14" name="Google Shape;14;p2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" name="Google Shape;20;p2"/>
          <p:cNvGrpSpPr/>
          <p:nvPr/>
        </p:nvGrpSpPr>
        <p:grpSpPr>
          <a:xfrm>
            <a:off x="7353050" y="316275"/>
            <a:ext cx="292025" cy="292575"/>
            <a:chOff x="7353050" y="316275"/>
            <a:chExt cx="292025" cy="292575"/>
          </a:xfrm>
        </p:grpSpPr>
        <p:sp>
          <p:nvSpPr>
            <p:cNvPr id="21" name="Google Shape;21;p2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Google Shape;25;p2"/>
          <p:cNvSpPr/>
          <p:nvPr/>
        </p:nvSpPr>
        <p:spPr>
          <a:xfrm>
            <a:off x="5690580" y="425807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2"/>
          <p:cNvSpPr/>
          <p:nvPr/>
        </p:nvSpPr>
        <p:spPr>
          <a:xfrm>
            <a:off x="5688325" y="423275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2"/>
          <p:cNvSpPr/>
          <p:nvPr/>
        </p:nvSpPr>
        <p:spPr>
          <a:xfrm>
            <a:off x="5727069" y="46230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2"/>
          <p:cNvSpPr/>
          <p:nvPr/>
        </p:nvSpPr>
        <p:spPr>
          <a:xfrm>
            <a:off x="5724827" y="459777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2"/>
          <p:cNvSpPr/>
          <p:nvPr/>
        </p:nvSpPr>
        <p:spPr>
          <a:xfrm>
            <a:off x="5766657" y="501884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2"/>
          <p:cNvSpPr/>
          <p:nvPr/>
        </p:nvSpPr>
        <p:spPr>
          <a:xfrm>
            <a:off x="5764415" y="499642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" name="Google Shape;31;p2"/>
          <p:cNvGrpSpPr/>
          <p:nvPr/>
        </p:nvGrpSpPr>
        <p:grpSpPr>
          <a:xfrm>
            <a:off x="5443350" y="289275"/>
            <a:ext cx="175013" cy="27000"/>
            <a:chOff x="5662375" y="212375"/>
            <a:chExt cx="175013" cy="27000"/>
          </a:xfrm>
        </p:grpSpPr>
        <p:sp>
          <p:nvSpPr>
            <p:cNvPr id="32" name="Google Shape;32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" name="Google Shape;35;p2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36" name="Google Shape;36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" name="Google Shape;39;p2"/>
          <p:cNvGrpSpPr/>
          <p:nvPr/>
        </p:nvGrpSpPr>
        <p:grpSpPr>
          <a:xfrm>
            <a:off x="8068750" y="1581800"/>
            <a:ext cx="175013" cy="27000"/>
            <a:chOff x="5662375" y="212375"/>
            <a:chExt cx="175013" cy="27000"/>
          </a:xfrm>
        </p:grpSpPr>
        <p:sp>
          <p:nvSpPr>
            <p:cNvPr id="40" name="Google Shape;40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20">
    <p:spTree>
      <p:nvGrpSpPr>
        <p:cNvPr id="1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9" name="Google Shape;1419;p29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1420" name="Google Shape;1420;p29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21" name="Google Shape;1421;p29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1422" name="Google Shape;1422;p29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3" name="Google Shape;1423;p29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4" name="Google Shape;1424;p29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5" name="Google Shape;1425;p29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6" name="Google Shape;1426;p29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7" name="Google Shape;1427;p29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28" name="Google Shape;1428;p29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1429" name="Google Shape;1429;p29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0" name="Google Shape;1430;p29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1" name="Google Shape;1431;p29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2" name="Google Shape;1432;p29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33" name="Google Shape;1433;p29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1434" name="Google Shape;1434;p29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5" name="Google Shape;1435;p29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6" name="Google Shape;1436;p29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7" name="Google Shape;1437;p29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438" name="Google Shape;1438;p29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39" name="Google Shape;1439;p29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1440" name="Google Shape;1440;p29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1" name="Google Shape;1441;p29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2" name="Google Shape;1442;p29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3" name="Google Shape;1443;p29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4" name="Google Shape;1444;p29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5" name="Google Shape;1445;p29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46" name="Google Shape;1446;p29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1447" name="Google Shape;1447;p29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8" name="Google Shape;1448;p29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9" name="Google Shape;1449;p29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0" name="Google Shape;1450;p29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51" name="Google Shape;1451;p29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1452" name="Google Shape;1452;p29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3" name="Google Shape;1453;p29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4" name="Google Shape;1454;p29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5" name="Google Shape;1455;p29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56" name="Google Shape;1456;p29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1457" name="Google Shape;1457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8" name="Google Shape;1458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9" name="Google Shape;1459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0" name="Google Shape;1460;p29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1461" name="Google Shape;1461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2" name="Google Shape;1462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3" name="Google Shape;1463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4" name="Google Shape;1464;p29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1465" name="Google Shape;1465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6" name="Google Shape;1466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7" name="Google Shape;1467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8" name="Google Shape;1468;p29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469" name="Google Shape;1469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0" name="Google Shape;1470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1" name="Google Shape;1471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472" name="Google Shape;1472;p29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73" name="Google Shape;1473;p29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474" name="Google Shape;1474;p29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29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29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29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CUSTOM_21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9" name="Google Shape;1479;p30"/>
          <p:cNvGrpSpPr/>
          <p:nvPr/>
        </p:nvGrpSpPr>
        <p:grpSpPr>
          <a:xfrm>
            <a:off x="-6867" y="-6625"/>
            <a:ext cx="9152342" cy="5102050"/>
            <a:chOff x="-6867" y="-6625"/>
            <a:chExt cx="9152342" cy="5102050"/>
          </a:xfrm>
        </p:grpSpPr>
        <p:cxnSp>
          <p:nvCxnSpPr>
            <p:cNvPr id="1480" name="Google Shape;1480;p30"/>
            <p:cNvCxnSpPr/>
            <p:nvPr/>
          </p:nvCxnSpPr>
          <p:spPr>
            <a:xfrm>
              <a:off x="2904283" y="4513075"/>
              <a:ext cx="1133100" cy="306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1" name="Google Shape;1481;p30"/>
            <p:cNvCxnSpPr/>
            <p:nvPr/>
          </p:nvCxnSpPr>
          <p:spPr>
            <a:xfrm rot="10800000" flipH="1">
              <a:off x="1562083" y="4492325"/>
              <a:ext cx="1342200" cy="315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2" name="Google Shape;1482;p30"/>
            <p:cNvCxnSpPr/>
            <p:nvPr/>
          </p:nvCxnSpPr>
          <p:spPr>
            <a:xfrm>
              <a:off x="259558" y="4408000"/>
              <a:ext cx="1332000" cy="392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3" name="Google Shape;1483;p30"/>
            <p:cNvCxnSpPr/>
            <p:nvPr/>
          </p:nvCxnSpPr>
          <p:spPr>
            <a:xfrm>
              <a:off x="-6867" y="3993550"/>
              <a:ext cx="273900" cy="407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84" name="Google Shape;1484;p30"/>
            <p:cNvGrpSpPr/>
            <p:nvPr/>
          </p:nvGrpSpPr>
          <p:grpSpPr>
            <a:xfrm flipH="1">
              <a:off x="1278333" y="4513075"/>
              <a:ext cx="581800" cy="582350"/>
              <a:chOff x="8064275" y="887850"/>
              <a:chExt cx="581800" cy="582350"/>
            </a:xfrm>
          </p:grpSpPr>
          <p:sp>
            <p:nvSpPr>
              <p:cNvPr id="1485" name="Google Shape;1485;p30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6" name="Google Shape;1486;p30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7" name="Google Shape;1487;p30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8" name="Google Shape;1488;p30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9" name="Google Shape;1489;p30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0" name="Google Shape;1490;p30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91" name="Google Shape;1491;p30"/>
            <p:cNvGrpSpPr/>
            <p:nvPr/>
          </p:nvGrpSpPr>
          <p:grpSpPr>
            <a:xfrm flipH="1">
              <a:off x="2747608" y="4340463"/>
              <a:ext cx="292025" cy="292575"/>
              <a:chOff x="7353050" y="316275"/>
              <a:chExt cx="292025" cy="292575"/>
            </a:xfrm>
          </p:grpSpPr>
          <p:sp>
            <p:nvSpPr>
              <p:cNvPr id="1492" name="Google Shape;1492;p30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3" name="Google Shape;1493;p30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4" name="Google Shape;1494;p30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5" name="Google Shape;1495;p30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96" name="Google Shape;1496;p30"/>
            <p:cNvGrpSpPr/>
            <p:nvPr/>
          </p:nvGrpSpPr>
          <p:grpSpPr>
            <a:xfrm flipH="1">
              <a:off x="171308" y="4315025"/>
              <a:ext cx="175000" cy="175000"/>
              <a:chOff x="8792300" y="321275"/>
              <a:chExt cx="175000" cy="175000"/>
            </a:xfrm>
          </p:grpSpPr>
          <p:sp>
            <p:nvSpPr>
              <p:cNvPr id="1497" name="Google Shape;1497;p30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8" name="Google Shape;1498;p30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9" name="Google Shape;1499;p30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0" name="Google Shape;1500;p30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01" name="Google Shape;1501;p30"/>
            <p:cNvGrpSpPr/>
            <p:nvPr/>
          </p:nvGrpSpPr>
          <p:grpSpPr>
            <a:xfrm>
              <a:off x="3873197" y="4657550"/>
              <a:ext cx="293111" cy="293388"/>
              <a:chOff x="3164039" y="430875"/>
              <a:chExt cx="293111" cy="293388"/>
            </a:xfrm>
          </p:grpSpPr>
          <p:sp>
            <p:nvSpPr>
              <p:cNvPr id="1502" name="Google Shape;1502;p30"/>
              <p:cNvSpPr/>
              <p:nvPr/>
            </p:nvSpPr>
            <p:spPr>
              <a:xfrm flipH="1">
                <a:off x="3166281" y="433407"/>
                <a:ext cx="288614" cy="288337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3" name="Google Shape;1503;p30"/>
              <p:cNvSpPr/>
              <p:nvPr/>
            </p:nvSpPr>
            <p:spPr>
              <a:xfrm flipH="1">
                <a:off x="3164039" y="430875"/>
                <a:ext cx="293111" cy="293388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4" name="Google Shape;1504;p30"/>
              <p:cNvSpPr/>
              <p:nvPr/>
            </p:nvSpPr>
            <p:spPr>
              <a:xfrm flipH="1">
                <a:off x="3202780" y="469909"/>
                <a:ext cx="215626" cy="215337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5" name="Google Shape;1505;p30"/>
              <p:cNvSpPr/>
              <p:nvPr/>
            </p:nvSpPr>
            <p:spPr>
              <a:xfrm flipH="1">
                <a:off x="3200525" y="467377"/>
                <a:ext cx="220123" cy="220400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6" name="Google Shape;1506;p30"/>
              <p:cNvSpPr/>
              <p:nvPr/>
            </p:nvSpPr>
            <p:spPr>
              <a:xfrm flipH="1">
                <a:off x="3242641" y="509484"/>
                <a:ext cx="136177" cy="136177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7" name="Google Shape;1507;p30"/>
              <p:cNvSpPr/>
              <p:nvPr/>
            </p:nvSpPr>
            <p:spPr>
              <a:xfrm flipH="1">
                <a:off x="3240109" y="507242"/>
                <a:ext cx="140951" cy="140674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08" name="Google Shape;1508;p30"/>
            <p:cNvGrpSpPr/>
            <p:nvPr/>
          </p:nvGrpSpPr>
          <p:grpSpPr>
            <a:xfrm flipH="1">
              <a:off x="242270" y="4142425"/>
              <a:ext cx="175013" cy="27000"/>
              <a:chOff x="5662375" y="212375"/>
              <a:chExt cx="175013" cy="27000"/>
            </a:xfrm>
          </p:grpSpPr>
          <p:sp>
            <p:nvSpPr>
              <p:cNvPr id="1509" name="Google Shape;1509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0" name="Google Shape;1510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1" name="Google Shape;1511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512" name="Google Shape;1512;p30"/>
            <p:cNvCxnSpPr/>
            <p:nvPr/>
          </p:nvCxnSpPr>
          <p:spPr>
            <a:xfrm rot="10800000">
              <a:off x="5995050" y="226600"/>
              <a:ext cx="1504500" cy="224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13" name="Google Shape;1513;p30"/>
            <p:cNvCxnSpPr/>
            <p:nvPr/>
          </p:nvCxnSpPr>
          <p:spPr>
            <a:xfrm rot="10800000">
              <a:off x="7512925" y="457850"/>
              <a:ext cx="829500" cy="743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14" name="Google Shape;1514;p30"/>
            <p:cNvCxnSpPr/>
            <p:nvPr/>
          </p:nvCxnSpPr>
          <p:spPr>
            <a:xfrm flipH="1">
              <a:off x="8348975" y="-6625"/>
              <a:ext cx="796500" cy="1188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515" name="Google Shape;1515;p30"/>
            <p:cNvGrpSpPr/>
            <p:nvPr/>
          </p:nvGrpSpPr>
          <p:grpSpPr>
            <a:xfrm>
              <a:off x="8064275" y="1040250"/>
              <a:ext cx="581800" cy="582350"/>
              <a:chOff x="8064275" y="887850"/>
              <a:chExt cx="581800" cy="582350"/>
            </a:xfrm>
          </p:grpSpPr>
          <p:sp>
            <p:nvSpPr>
              <p:cNvPr id="1516" name="Google Shape;1516;p30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7" name="Google Shape;1517;p30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8" name="Google Shape;1518;p30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9" name="Google Shape;1519;p30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0" name="Google Shape;1520;p30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1" name="Google Shape;1521;p30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22" name="Google Shape;1522;p30"/>
            <p:cNvGrpSpPr/>
            <p:nvPr/>
          </p:nvGrpSpPr>
          <p:grpSpPr>
            <a:xfrm>
              <a:off x="7353050" y="316275"/>
              <a:ext cx="292025" cy="292575"/>
              <a:chOff x="7353050" y="316275"/>
              <a:chExt cx="292025" cy="292575"/>
            </a:xfrm>
          </p:grpSpPr>
          <p:sp>
            <p:nvSpPr>
              <p:cNvPr id="1523" name="Google Shape;1523;p30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4" name="Google Shape;1524;p30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5" name="Google Shape;1525;p30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6" name="Google Shape;1526;p30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27" name="Google Shape;1527;p30"/>
            <p:cNvGrpSpPr/>
            <p:nvPr/>
          </p:nvGrpSpPr>
          <p:grpSpPr>
            <a:xfrm>
              <a:off x="8792300" y="321275"/>
              <a:ext cx="175000" cy="175000"/>
              <a:chOff x="8792300" y="321275"/>
              <a:chExt cx="175000" cy="175000"/>
            </a:xfrm>
          </p:grpSpPr>
          <p:sp>
            <p:nvSpPr>
              <p:cNvPr id="1528" name="Google Shape;1528;p30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9" name="Google Shape;1529;p30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0" name="Google Shape;1530;p30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1" name="Google Shape;1531;p30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32" name="Google Shape;1532;p30"/>
            <p:cNvSpPr/>
            <p:nvPr/>
          </p:nvSpPr>
          <p:spPr>
            <a:xfrm>
              <a:off x="5829305" y="687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30"/>
            <p:cNvSpPr/>
            <p:nvPr/>
          </p:nvSpPr>
          <p:spPr>
            <a:xfrm>
              <a:off x="5827050" y="661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30"/>
            <p:cNvSpPr/>
            <p:nvPr/>
          </p:nvSpPr>
          <p:spPr>
            <a:xfrm>
              <a:off x="5865794" y="1052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30"/>
            <p:cNvSpPr/>
            <p:nvPr/>
          </p:nvSpPr>
          <p:spPr>
            <a:xfrm>
              <a:off x="5863552" y="1026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30"/>
            <p:cNvSpPr/>
            <p:nvPr/>
          </p:nvSpPr>
          <p:spPr>
            <a:xfrm>
              <a:off x="5905382" y="1447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30"/>
            <p:cNvSpPr/>
            <p:nvPr/>
          </p:nvSpPr>
          <p:spPr>
            <a:xfrm>
              <a:off x="5903140" y="1425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38" name="Google Shape;1538;p30"/>
            <p:cNvGrpSpPr/>
            <p:nvPr/>
          </p:nvGrpSpPr>
          <p:grpSpPr>
            <a:xfrm>
              <a:off x="8490050" y="170875"/>
              <a:ext cx="175013" cy="27000"/>
              <a:chOff x="5662375" y="212375"/>
              <a:chExt cx="175013" cy="27000"/>
            </a:xfrm>
          </p:grpSpPr>
          <p:sp>
            <p:nvSpPr>
              <p:cNvPr id="1539" name="Google Shape;1539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0" name="Google Shape;1540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42" name="Google Shape;1542;p30"/>
            <p:cNvGrpSpPr/>
            <p:nvPr/>
          </p:nvGrpSpPr>
          <p:grpSpPr>
            <a:xfrm>
              <a:off x="8678350" y="1658000"/>
              <a:ext cx="175013" cy="27000"/>
              <a:chOff x="5662375" y="212375"/>
              <a:chExt cx="175013" cy="27000"/>
            </a:xfrm>
          </p:grpSpPr>
          <p:sp>
            <p:nvSpPr>
              <p:cNvPr id="1543" name="Google Shape;1543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4" name="Google Shape;1544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5" name="Google Shape;1545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p19"/>
          <p:cNvSpPr txBox="1">
            <a:spLocks noGrp="1"/>
          </p:cNvSpPr>
          <p:nvPr>
            <p:ph type="title"/>
          </p:nvPr>
        </p:nvSpPr>
        <p:spPr>
          <a:xfrm>
            <a:off x="2105425" y="384048"/>
            <a:ext cx="4937700" cy="107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4800"/>
            </a:lvl9pPr>
          </a:lstStyle>
          <a:p>
            <a:endParaRPr/>
          </a:p>
        </p:txBody>
      </p:sp>
      <p:sp>
        <p:nvSpPr>
          <p:cNvPr id="913" name="Google Shape;913;p19"/>
          <p:cNvSpPr txBox="1">
            <a:spLocks noGrp="1"/>
          </p:cNvSpPr>
          <p:nvPr>
            <p:ph type="subTitle" idx="1"/>
          </p:nvPr>
        </p:nvSpPr>
        <p:spPr>
          <a:xfrm>
            <a:off x="3017520" y="1709928"/>
            <a:ext cx="3099900" cy="14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6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914" name="Google Shape;914;p19"/>
          <p:cNvSpPr txBox="1"/>
          <p:nvPr/>
        </p:nvSpPr>
        <p:spPr>
          <a:xfrm>
            <a:off x="2489375" y="3664200"/>
            <a:ext cx="4161600" cy="7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CREDITS:</a:t>
            </a:r>
            <a:r>
              <a:rPr lang="en" sz="11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This presentation template was created by </a:t>
            </a:r>
            <a:r>
              <a:rPr lang="en" sz="1100">
                <a:solidFill>
                  <a:schemeClr val="accent1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, including icons by </a:t>
            </a:r>
            <a:r>
              <a:rPr lang="en" sz="1100">
                <a:solidFill>
                  <a:schemeClr val="accent1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, infographics &amp; images by </a:t>
            </a:r>
            <a:r>
              <a:rPr lang="en" sz="1100">
                <a:solidFill>
                  <a:schemeClr val="accent1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1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and illustrations by </a:t>
            </a:r>
            <a:r>
              <a:rPr lang="en" sz="1100">
                <a:solidFill>
                  <a:schemeClr val="accent1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Stories</a:t>
            </a:r>
            <a:endParaRPr>
              <a:solidFill>
                <a:schemeClr val="dk2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cxnSp>
        <p:nvCxnSpPr>
          <p:cNvPr id="915" name="Google Shape;915;p19"/>
          <p:cNvCxnSpPr/>
          <p:nvPr/>
        </p:nvCxnSpPr>
        <p:spPr>
          <a:xfrm rot="5400000">
            <a:off x="7269708" y="3324550"/>
            <a:ext cx="1133100" cy="306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6" name="Google Shape;916;p19"/>
          <p:cNvCxnSpPr/>
          <p:nvPr/>
        </p:nvCxnSpPr>
        <p:spPr>
          <a:xfrm rot="-5400000" flipH="1">
            <a:off x="7181408" y="2082400"/>
            <a:ext cx="1342200" cy="315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7" name="Google Shape;917;p19"/>
          <p:cNvCxnSpPr/>
          <p:nvPr/>
        </p:nvCxnSpPr>
        <p:spPr>
          <a:xfrm rot="5400000">
            <a:off x="7232433" y="736375"/>
            <a:ext cx="1332000" cy="392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8" name="Google Shape;918;p19"/>
          <p:cNvCxnSpPr/>
          <p:nvPr/>
        </p:nvCxnSpPr>
        <p:spPr>
          <a:xfrm rot="5400000">
            <a:off x="8168433" y="-66600"/>
            <a:ext cx="273900" cy="407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919" name="Google Shape;919;p19"/>
          <p:cNvGrpSpPr/>
          <p:nvPr/>
        </p:nvGrpSpPr>
        <p:grpSpPr>
          <a:xfrm rot="5400000" flipH="1">
            <a:off x="7407333" y="1284925"/>
            <a:ext cx="581800" cy="582350"/>
            <a:chOff x="8064275" y="887850"/>
            <a:chExt cx="581800" cy="582350"/>
          </a:xfrm>
        </p:grpSpPr>
        <p:sp>
          <p:nvSpPr>
            <p:cNvPr id="920" name="Google Shape;920;p1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1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1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1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1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1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6" name="Google Shape;926;p19"/>
          <p:cNvGrpSpPr/>
          <p:nvPr/>
        </p:nvGrpSpPr>
        <p:grpSpPr>
          <a:xfrm rot="5400000" flipH="1">
            <a:off x="7869720" y="2754200"/>
            <a:ext cx="292025" cy="292575"/>
            <a:chOff x="7353050" y="316275"/>
            <a:chExt cx="292025" cy="292575"/>
          </a:xfrm>
        </p:grpSpPr>
        <p:sp>
          <p:nvSpPr>
            <p:cNvPr id="927" name="Google Shape;927;p1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1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1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1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1" name="Google Shape;931;p19"/>
          <p:cNvGrpSpPr/>
          <p:nvPr/>
        </p:nvGrpSpPr>
        <p:grpSpPr>
          <a:xfrm rot="5400000" flipH="1">
            <a:off x="8012458" y="178175"/>
            <a:ext cx="175000" cy="175000"/>
            <a:chOff x="8792300" y="321275"/>
            <a:chExt cx="175000" cy="175000"/>
          </a:xfrm>
        </p:grpSpPr>
        <p:sp>
          <p:nvSpPr>
            <p:cNvPr id="932" name="Google Shape;932;p19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19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19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19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6" name="Google Shape;936;p19"/>
          <p:cNvGrpSpPr/>
          <p:nvPr/>
        </p:nvGrpSpPr>
        <p:grpSpPr>
          <a:xfrm rot="5400000">
            <a:off x="7551683" y="3879926"/>
            <a:ext cx="293111" cy="293388"/>
            <a:chOff x="3164039" y="430875"/>
            <a:chExt cx="293111" cy="293388"/>
          </a:xfrm>
        </p:grpSpPr>
        <p:sp>
          <p:nvSpPr>
            <p:cNvPr id="937" name="Google Shape;937;p19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19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19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19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19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19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3" name="Google Shape;943;p19"/>
          <p:cNvGrpSpPr/>
          <p:nvPr/>
        </p:nvGrpSpPr>
        <p:grpSpPr>
          <a:xfrm rot="5400000" flipH="1">
            <a:off x="8259052" y="323144"/>
            <a:ext cx="175013" cy="27000"/>
            <a:chOff x="5662375" y="212375"/>
            <a:chExt cx="175013" cy="27000"/>
          </a:xfrm>
        </p:grpSpPr>
        <p:sp>
          <p:nvSpPr>
            <p:cNvPr id="944" name="Google Shape;944;p1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1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1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947" name="Google Shape;947;p19"/>
          <p:cNvCxnSpPr/>
          <p:nvPr/>
        </p:nvCxnSpPr>
        <p:spPr>
          <a:xfrm rot="5400000" flipH="1">
            <a:off x="740850" y="25983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48" name="Google Shape;948;p19"/>
          <p:cNvCxnSpPr/>
          <p:nvPr/>
        </p:nvCxnSpPr>
        <p:spPr>
          <a:xfrm rot="-5400000">
            <a:off x="847100" y="355400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49" name="Google Shape;949;p19"/>
          <p:cNvCxnSpPr/>
          <p:nvPr/>
        </p:nvCxnSpPr>
        <p:spPr>
          <a:xfrm rot="5400000" flipH="1">
            <a:off x="1105775" y="415125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950" name="Google Shape;950;p19"/>
          <p:cNvGrpSpPr/>
          <p:nvPr/>
        </p:nvGrpSpPr>
        <p:grpSpPr>
          <a:xfrm rot="5400000">
            <a:off x="621475" y="4062025"/>
            <a:ext cx="581800" cy="582350"/>
            <a:chOff x="8064275" y="887850"/>
            <a:chExt cx="581800" cy="582350"/>
          </a:xfrm>
        </p:grpSpPr>
        <p:sp>
          <p:nvSpPr>
            <p:cNvPr id="951" name="Google Shape;951;p1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1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1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1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1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1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7" name="Google Shape;957;p19"/>
          <p:cNvGrpSpPr/>
          <p:nvPr/>
        </p:nvGrpSpPr>
        <p:grpSpPr>
          <a:xfrm rot="5400000">
            <a:off x="1482825" y="3350800"/>
            <a:ext cx="292025" cy="292575"/>
            <a:chOff x="7353050" y="316275"/>
            <a:chExt cx="292025" cy="292575"/>
          </a:xfrm>
        </p:grpSpPr>
        <p:sp>
          <p:nvSpPr>
            <p:cNvPr id="958" name="Google Shape;958;p1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1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1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1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2" name="Google Shape;962;p19"/>
          <p:cNvGrpSpPr/>
          <p:nvPr/>
        </p:nvGrpSpPr>
        <p:grpSpPr>
          <a:xfrm rot="5400000">
            <a:off x="1595125" y="4790325"/>
            <a:ext cx="175000" cy="175000"/>
            <a:chOff x="8792300" y="321275"/>
            <a:chExt cx="175000" cy="175000"/>
          </a:xfrm>
        </p:grpSpPr>
        <p:sp>
          <p:nvSpPr>
            <p:cNvPr id="963" name="Google Shape;963;p19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19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19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19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67" name="Google Shape;967;p19"/>
          <p:cNvSpPr/>
          <p:nvPr/>
        </p:nvSpPr>
        <p:spPr>
          <a:xfrm rot="5400000">
            <a:off x="1377117" y="1688743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8" name="Google Shape;968;p19"/>
          <p:cNvSpPr/>
          <p:nvPr/>
        </p:nvSpPr>
        <p:spPr>
          <a:xfrm rot="5400000">
            <a:off x="1374876" y="1686211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9" name="Google Shape;969;p19"/>
          <p:cNvSpPr/>
          <p:nvPr/>
        </p:nvSpPr>
        <p:spPr>
          <a:xfrm rot="5400000">
            <a:off x="1413610" y="172523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0" name="Google Shape;970;p19"/>
          <p:cNvSpPr/>
          <p:nvPr/>
        </p:nvSpPr>
        <p:spPr>
          <a:xfrm rot="5400000">
            <a:off x="1411362" y="1722714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1" name="Google Shape;971;p19"/>
          <p:cNvSpPr/>
          <p:nvPr/>
        </p:nvSpPr>
        <p:spPr>
          <a:xfrm rot="5400000">
            <a:off x="1453339" y="1764682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2" name="Google Shape;972;p19"/>
          <p:cNvSpPr/>
          <p:nvPr/>
        </p:nvSpPr>
        <p:spPr>
          <a:xfrm rot="5400000">
            <a:off x="1450946" y="1762579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73" name="Google Shape;973;p19"/>
          <p:cNvGrpSpPr/>
          <p:nvPr/>
        </p:nvGrpSpPr>
        <p:grpSpPr>
          <a:xfrm rot="5400000">
            <a:off x="1701119" y="1515381"/>
            <a:ext cx="175013" cy="27000"/>
            <a:chOff x="5662375" y="212375"/>
            <a:chExt cx="175013" cy="27000"/>
          </a:xfrm>
        </p:grpSpPr>
        <p:sp>
          <p:nvSpPr>
            <p:cNvPr id="974" name="Google Shape;974;p1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1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1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7" name="Google Shape;977;p19"/>
          <p:cNvGrpSpPr/>
          <p:nvPr/>
        </p:nvGrpSpPr>
        <p:grpSpPr>
          <a:xfrm rot="5400000">
            <a:off x="1819519" y="4562081"/>
            <a:ext cx="175013" cy="27000"/>
            <a:chOff x="5662375" y="212375"/>
            <a:chExt cx="175013" cy="27000"/>
          </a:xfrm>
        </p:grpSpPr>
        <p:sp>
          <p:nvSpPr>
            <p:cNvPr id="978" name="Google Shape;978;p1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1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1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1" name="Google Shape;981;p19"/>
          <p:cNvGrpSpPr/>
          <p:nvPr/>
        </p:nvGrpSpPr>
        <p:grpSpPr>
          <a:xfrm rot="5400000">
            <a:off x="408594" y="4140781"/>
            <a:ext cx="175013" cy="27000"/>
            <a:chOff x="5662375" y="212375"/>
            <a:chExt cx="175013" cy="27000"/>
          </a:xfrm>
        </p:grpSpPr>
        <p:sp>
          <p:nvSpPr>
            <p:cNvPr id="982" name="Google Shape;982;p1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1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1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6061031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3"/>
          <p:cNvGrpSpPr/>
          <p:nvPr/>
        </p:nvGrpSpPr>
        <p:grpSpPr>
          <a:xfrm>
            <a:off x="2132649" y="713253"/>
            <a:ext cx="4878702" cy="3717004"/>
            <a:chOff x="399425" y="238125"/>
            <a:chExt cx="6810025" cy="5187000"/>
          </a:xfrm>
        </p:grpSpPr>
        <p:sp>
          <p:nvSpPr>
            <p:cNvPr id="45" name="Google Shape;45;p3"/>
            <p:cNvSpPr/>
            <p:nvPr/>
          </p:nvSpPr>
          <p:spPr>
            <a:xfrm>
              <a:off x="399425" y="238325"/>
              <a:ext cx="6810025" cy="5186100"/>
            </a:xfrm>
            <a:custGeom>
              <a:avLst/>
              <a:gdLst/>
              <a:ahLst/>
              <a:cxnLst/>
              <a:rect l="l" t="t" r="r" b="b"/>
              <a:pathLst>
                <a:path w="272401" h="207444" extrusionOk="0">
                  <a:moveTo>
                    <a:pt x="143525" y="0"/>
                  </a:moveTo>
                  <a:cubicBezTo>
                    <a:pt x="130816" y="0"/>
                    <a:pt x="118065" y="708"/>
                    <a:pt x="105367" y="1397"/>
                  </a:cubicBezTo>
                  <a:cubicBezTo>
                    <a:pt x="85699" y="2506"/>
                    <a:pt x="65661" y="3689"/>
                    <a:pt x="47175" y="10640"/>
                  </a:cubicBezTo>
                  <a:cubicBezTo>
                    <a:pt x="28764" y="17590"/>
                    <a:pt x="11832" y="31343"/>
                    <a:pt x="5990" y="50198"/>
                  </a:cubicBezTo>
                  <a:cubicBezTo>
                    <a:pt x="1" y="69867"/>
                    <a:pt x="6877" y="90940"/>
                    <a:pt x="13680" y="110387"/>
                  </a:cubicBezTo>
                  <a:cubicBezTo>
                    <a:pt x="22479" y="135305"/>
                    <a:pt x="31870" y="161332"/>
                    <a:pt x="51390" y="179152"/>
                  </a:cubicBezTo>
                  <a:cubicBezTo>
                    <a:pt x="67098" y="193557"/>
                    <a:pt x="97572" y="207444"/>
                    <a:pt x="121591" y="207444"/>
                  </a:cubicBezTo>
                  <a:cubicBezTo>
                    <a:pt x="124820" y="207444"/>
                    <a:pt x="127933" y="207193"/>
                    <a:pt x="130877" y="206658"/>
                  </a:cubicBezTo>
                  <a:cubicBezTo>
                    <a:pt x="145739" y="204070"/>
                    <a:pt x="159714" y="191205"/>
                    <a:pt x="171840" y="182923"/>
                  </a:cubicBezTo>
                  <a:cubicBezTo>
                    <a:pt x="188625" y="171314"/>
                    <a:pt x="205484" y="159705"/>
                    <a:pt x="222268" y="148097"/>
                  </a:cubicBezTo>
                  <a:cubicBezTo>
                    <a:pt x="236909" y="138041"/>
                    <a:pt x="252067" y="127319"/>
                    <a:pt x="260348" y="111644"/>
                  </a:cubicBezTo>
                  <a:cubicBezTo>
                    <a:pt x="272400" y="88722"/>
                    <a:pt x="266411" y="59071"/>
                    <a:pt x="249996" y="39033"/>
                  </a:cubicBezTo>
                  <a:cubicBezTo>
                    <a:pt x="233507" y="18995"/>
                    <a:pt x="208367" y="7756"/>
                    <a:pt x="182858" y="3098"/>
                  </a:cubicBezTo>
                  <a:cubicBezTo>
                    <a:pt x="169864" y="762"/>
                    <a:pt x="156717" y="0"/>
                    <a:pt x="1435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491875" y="238125"/>
              <a:ext cx="6575225" cy="5187000"/>
            </a:xfrm>
            <a:custGeom>
              <a:avLst/>
              <a:gdLst/>
              <a:ahLst/>
              <a:cxnLst/>
              <a:rect l="l" t="t" r="r" b="b"/>
              <a:pathLst>
                <a:path w="263009" h="207480" extrusionOk="0">
                  <a:moveTo>
                    <a:pt x="139601" y="0"/>
                  </a:moveTo>
                  <a:cubicBezTo>
                    <a:pt x="126957" y="0"/>
                    <a:pt x="114313" y="739"/>
                    <a:pt x="101669" y="1405"/>
                  </a:cubicBezTo>
                  <a:cubicBezTo>
                    <a:pt x="82001" y="2514"/>
                    <a:pt x="61963" y="3697"/>
                    <a:pt x="43477" y="10648"/>
                  </a:cubicBezTo>
                  <a:cubicBezTo>
                    <a:pt x="25066" y="17598"/>
                    <a:pt x="8134" y="31351"/>
                    <a:pt x="2292" y="50206"/>
                  </a:cubicBezTo>
                  <a:cubicBezTo>
                    <a:pt x="665" y="55530"/>
                    <a:pt x="0" y="60928"/>
                    <a:pt x="0" y="66399"/>
                  </a:cubicBezTo>
                  <a:cubicBezTo>
                    <a:pt x="0" y="81114"/>
                    <a:pt x="5028" y="96198"/>
                    <a:pt x="9982" y="110395"/>
                  </a:cubicBezTo>
                  <a:cubicBezTo>
                    <a:pt x="18781" y="135313"/>
                    <a:pt x="28172" y="161340"/>
                    <a:pt x="47692" y="179160"/>
                  </a:cubicBezTo>
                  <a:cubicBezTo>
                    <a:pt x="63442" y="193579"/>
                    <a:pt x="93979" y="207480"/>
                    <a:pt x="118010" y="207480"/>
                  </a:cubicBezTo>
                  <a:cubicBezTo>
                    <a:pt x="121190" y="207480"/>
                    <a:pt x="124221" y="207258"/>
                    <a:pt x="127179" y="206666"/>
                  </a:cubicBezTo>
                  <a:cubicBezTo>
                    <a:pt x="142041" y="204078"/>
                    <a:pt x="156016" y="191213"/>
                    <a:pt x="168142" y="182931"/>
                  </a:cubicBezTo>
                  <a:cubicBezTo>
                    <a:pt x="184927" y="171322"/>
                    <a:pt x="201786" y="159713"/>
                    <a:pt x="218570" y="148105"/>
                  </a:cubicBezTo>
                  <a:cubicBezTo>
                    <a:pt x="233211" y="138049"/>
                    <a:pt x="248369" y="127327"/>
                    <a:pt x="256650" y="111652"/>
                  </a:cubicBezTo>
                  <a:cubicBezTo>
                    <a:pt x="261013" y="103370"/>
                    <a:pt x="263009" y="94127"/>
                    <a:pt x="263009" y="84885"/>
                  </a:cubicBezTo>
                  <a:cubicBezTo>
                    <a:pt x="263009" y="68544"/>
                    <a:pt x="256798" y="51833"/>
                    <a:pt x="246298" y="39041"/>
                  </a:cubicBezTo>
                  <a:cubicBezTo>
                    <a:pt x="229809" y="19003"/>
                    <a:pt x="204669" y="7764"/>
                    <a:pt x="179160" y="3106"/>
                  </a:cubicBezTo>
                  <a:cubicBezTo>
                    <a:pt x="166146" y="813"/>
                    <a:pt x="152910" y="0"/>
                    <a:pt x="13960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" name="Google Shape;47;p3"/>
          <p:cNvSpPr txBox="1">
            <a:spLocks noGrp="1"/>
          </p:cNvSpPr>
          <p:nvPr>
            <p:ph type="title"/>
          </p:nvPr>
        </p:nvSpPr>
        <p:spPr>
          <a:xfrm>
            <a:off x="2971800" y="2231136"/>
            <a:ext cx="3200400" cy="8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8" name="Google Shape;48;p3"/>
          <p:cNvSpPr txBox="1">
            <a:spLocks noGrp="1"/>
          </p:cNvSpPr>
          <p:nvPr>
            <p:ph type="title" idx="2" hasCustomPrompt="1"/>
          </p:nvPr>
        </p:nvSpPr>
        <p:spPr>
          <a:xfrm>
            <a:off x="2971800" y="1161288"/>
            <a:ext cx="2967600" cy="106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49" name="Google Shape;49;p3"/>
          <p:cNvSpPr txBox="1">
            <a:spLocks noGrp="1"/>
          </p:cNvSpPr>
          <p:nvPr>
            <p:ph type="subTitle" idx="1"/>
          </p:nvPr>
        </p:nvSpPr>
        <p:spPr>
          <a:xfrm>
            <a:off x="2973225" y="2999232"/>
            <a:ext cx="32004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grpSp>
        <p:nvGrpSpPr>
          <p:cNvPr id="50" name="Google Shape;50;p3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51" name="Google Shape;51;p3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52" name="Google Shape;52;p3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53" name="Google Shape;53;p3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3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55;p3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58;p3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9" name="Google Shape;59;p3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60" name="Google Shape;60;p3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3;p3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4" name="Google Shape;64;p3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3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3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69" name="Google Shape;69;p3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70" name="Google Shape;70;p3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71" name="Google Shape;71;p3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3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76;p3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7" name="Google Shape;77;p3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78" name="Google Shape;78;p3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2" name="Google Shape;82;p3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83" name="Google Shape;83;p3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84;p3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85;p3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86;p3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7" name="Google Shape;87;p3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88" name="Google Shape;88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89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0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1" name="Google Shape;91;p3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92" name="Google Shape;92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5" name="Google Shape;95;p3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96" name="Google Shape;96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98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9" name="Google Shape;99;p3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00" name="Google Shape;100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01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03" name="Google Shape;103;p3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4" name="Google Shape;104;p3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05" name="Google Shape;105;p3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3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9"/>
          <p:cNvSpPr txBox="1">
            <a:spLocks noGrp="1"/>
          </p:cNvSpPr>
          <p:nvPr>
            <p:ph type="title"/>
          </p:nvPr>
        </p:nvSpPr>
        <p:spPr>
          <a:xfrm>
            <a:off x="896112" y="2039112"/>
            <a:ext cx="3566100" cy="136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40" name="Google Shape;440;p9"/>
          <p:cNvSpPr txBox="1">
            <a:spLocks noGrp="1"/>
          </p:cNvSpPr>
          <p:nvPr>
            <p:ph type="body" idx="1"/>
          </p:nvPr>
        </p:nvSpPr>
        <p:spPr>
          <a:xfrm>
            <a:off x="4899150" y="821850"/>
            <a:ext cx="3096000" cy="34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441" name="Google Shape;441;p9"/>
          <p:cNvCxnSpPr/>
          <p:nvPr/>
        </p:nvCxnSpPr>
        <p:spPr>
          <a:xfrm>
            <a:off x="1645925" y="5231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2" name="Google Shape;442;p9"/>
          <p:cNvCxnSpPr/>
          <p:nvPr/>
        </p:nvCxnSpPr>
        <p:spPr>
          <a:xfrm rot="10800000" flipH="1">
            <a:off x="803050" y="529675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3" name="Google Shape;443;p9"/>
          <p:cNvCxnSpPr/>
          <p:nvPr/>
        </p:nvCxnSpPr>
        <p:spPr>
          <a:xfrm>
            <a:off x="0" y="6520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44" name="Google Shape;444;p9"/>
          <p:cNvGrpSpPr/>
          <p:nvPr/>
        </p:nvGrpSpPr>
        <p:grpSpPr>
          <a:xfrm flipH="1">
            <a:off x="499400" y="959675"/>
            <a:ext cx="581800" cy="582350"/>
            <a:chOff x="8064275" y="887850"/>
            <a:chExt cx="581800" cy="582350"/>
          </a:xfrm>
        </p:grpSpPr>
        <p:sp>
          <p:nvSpPr>
            <p:cNvPr id="445" name="Google Shape;445;p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1" name="Google Shape;451;p9"/>
          <p:cNvGrpSpPr/>
          <p:nvPr/>
        </p:nvGrpSpPr>
        <p:grpSpPr>
          <a:xfrm flipH="1">
            <a:off x="1500400" y="388100"/>
            <a:ext cx="292025" cy="292575"/>
            <a:chOff x="7353050" y="316275"/>
            <a:chExt cx="292025" cy="292575"/>
          </a:xfrm>
        </p:grpSpPr>
        <p:sp>
          <p:nvSpPr>
            <p:cNvPr id="452" name="Google Shape;452;p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6" name="Google Shape;456;p9"/>
          <p:cNvSpPr/>
          <p:nvPr/>
        </p:nvSpPr>
        <p:spPr>
          <a:xfrm flipH="1">
            <a:off x="3166281" y="497632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9"/>
          <p:cNvSpPr/>
          <p:nvPr/>
        </p:nvSpPr>
        <p:spPr>
          <a:xfrm flipH="1">
            <a:off x="3164039" y="495100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p9"/>
          <p:cNvSpPr/>
          <p:nvPr/>
        </p:nvSpPr>
        <p:spPr>
          <a:xfrm flipH="1">
            <a:off x="3202780" y="534134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" name="Google Shape;459;p9"/>
          <p:cNvSpPr/>
          <p:nvPr/>
        </p:nvSpPr>
        <p:spPr>
          <a:xfrm flipH="1">
            <a:off x="3200525" y="531602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9"/>
          <p:cNvSpPr/>
          <p:nvPr/>
        </p:nvSpPr>
        <p:spPr>
          <a:xfrm flipH="1">
            <a:off x="3242641" y="573709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" name="Google Shape;461;p9"/>
          <p:cNvSpPr/>
          <p:nvPr/>
        </p:nvSpPr>
        <p:spPr>
          <a:xfrm flipH="1">
            <a:off x="3240109" y="571467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2" name="Google Shape;462;p9"/>
          <p:cNvGrpSpPr/>
          <p:nvPr/>
        </p:nvGrpSpPr>
        <p:grpSpPr>
          <a:xfrm flipH="1">
            <a:off x="3527112" y="361100"/>
            <a:ext cx="175013" cy="27000"/>
            <a:chOff x="5662375" y="212375"/>
            <a:chExt cx="175013" cy="27000"/>
          </a:xfrm>
        </p:grpSpPr>
        <p:sp>
          <p:nvSpPr>
            <p:cNvPr id="463" name="Google Shape;463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6" name="Google Shape;466;p9"/>
          <p:cNvGrpSpPr/>
          <p:nvPr/>
        </p:nvGrpSpPr>
        <p:grpSpPr>
          <a:xfrm flipH="1">
            <a:off x="480412" y="242700"/>
            <a:ext cx="175013" cy="27000"/>
            <a:chOff x="5662375" y="212375"/>
            <a:chExt cx="175013" cy="27000"/>
          </a:xfrm>
        </p:grpSpPr>
        <p:sp>
          <p:nvSpPr>
            <p:cNvPr id="467" name="Google Shape;467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0" name="Google Shape;470;p9"/>
          <p:cNvGrpSpPr/>
          <p:nvPr/>
        </p:nvGrpSpPr>
        <p:grpSpPr>
          <a:xfrm flipH="1">
            <a:off x="901712" y="1653625"/>
            <a:ext cx="175013" cy="27000"/>
            <a:chOff x="5662375" y="212375"/>
            <a:chExt cx="175013" cy="27000"/>
          </a:xfrm>
        </p:grpSpPr>
        <p:sp>
          <p:nvSpPr>
            <p:cNvPr id="471" name="Google Shape;471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74" name="Google Shape;474;p9"/>
          <p:cNvCxnSpPr/>
          <p:nvPr/>
        </p:nvCxnSpPr>
        <p:spPr>
          <a:xfrm>
            <a:off x="791400" y="42124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5" name="Google Shape;475;p9"/>
          <p:cNvCxnSpPr/>
          <p:nvPr/>
        </p:nvCxnSpPr>
        <p:spPr>
          <a:xfrm rot="10800000" flipH="1">
            <a:off x="0" y="42204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76" name="Google Shape;476;p9"/>
          <p:cNvGrpSpPr/>
          <p:nvPr/>
        </p:nvGrpSpPr>
        <p:grpSpPr>
          <a:xfrm rot="10800000">
            <a:off x="499400" y="3940925"/>
            <a:ext cx="581800" cy="582350"/>
            <a:chOff x="8064275" y="887850"/>
            <a:chExt cx="581800" cy="582350"/>
          </a:xfrm>
        </p:grpSpPr>
        <p:sp>
          <p:nvSpPr>
            <p:cNvPr id="477" name="Google Shape;477;p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3" name="Google Shape;483;p9"/>
          <p:cNvGrpSpPr/>
          <p:nvPr/>
        </p:nvGrpSpPr>
        <p:grpSpPr>
          <a:xfrm rot="10800000">
            <a:off x="1819575" y="4586750"/>
            <a:ext cx="292025" cy="292575"/>
            <a:chOff x="7353050" y="316275"/>
            <a:chExt cx="292025" cy="292575"/>
          </a:xfrm>
        </p:grpSpPr>
        <p:sp>
          <p:nvSpPr>
            <p:cNvPr id="484" name="Google Shape;484;p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8" name="Google Shape;488;p9"/>
          <p:cNvGrpSpPr/>
          <p:nvPr/>
        </p:nvGrpSpPr>
        <p:grpSpPr>
          <a:xfrm rot="10800000">
            <a:off x="212525" y="4645550"/>
            <a:ext cx="175000" cy="175000"/>
            <a:chOff x="8792300" y="321275"/>
            <a:chExt cx="175000" cy="175000"/>
          </a:xfrm>
        </p:grpSpPr>
        <p:sp>
          <p:nvSpPr>
            <p:cNvPr id="489" name="Google Shape;489;p9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9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9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9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3" name="Google Shape;493;p9"/>
          <p:cNvGrpSpPr/>
          <p:nvPr/>
        </p:nvGrpSpPr>
        <p:grpSpPr>
          <a:xfrm rot="10800000">
            <a:off x="480412" y="4852325"/>
            <a:ext cx="175013" cy="27000"/>
            <a:chOff x="5662375" y="212375"/>
            <a:chExt cx="175013" cy="27000"/>
          </a:xfrm>
        </p:grpSpPr>
        <p:sp>
          <p:nvSpPr>
            <p:cNvPr id="494" name="Google Shape;494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7" name="Google Shape;497;p9"/>
          <p:cNvGrpSpPr/>
          <p:nvPr/>
        </p:nvGrpSpPr>
        <p:grpSpPr>
          <a:xfrm rot="10800000">
            <a:off x="1054112" y="3898600"/>
            <a:ext cx="175013" cy="27000"/>
            <a:chOff x="5662375" y="212375"/>
            <a:chExt cx="175013" cy="27000"/>
          </a:xfrm>
        </p:grpSpPr>
        <p:sp>
          <p:nvSpPr>
            <p:cNvPr id="498" name="Google Shape;498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13"/>
          <p:cNvSpPr txBox="1">
            <a:spLocks noGrp="1"/>
          </p:cNvSpPr>
          <p:nvPr>
            <p:ph type="title"/>
          </p:nvPr>
        </p:nvSpPr>
        <p:spPr>
          <a:xfrm>
            <a:off x="5907024" y="356616"/>
            <a:ext cx="2615100" cy="5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5" name="Google Shape;625;p13"/>
          <p:cNvSpPr txBox="1">
            <a:spLocks noGrp="1"/>
          </p:cNvSpPr>
          <p:nvPr>
            <p:ph type="subTitle" idx="1"/>
          </p:nvPr>
        </p:nvSpPr>
        <p:spPr>
          <a:xfrm>
            <a:off x="1664208" y="429768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26" name="Google Shape;626;p13"/>
          <p:cNvSpPr txBox="1">
            <a:spLocks noGrp="1"/>
          </p:cNvSpPr>
          <p:nvPr>
            <p:ph type="subTitle" idx="2"/>
          </p:nvPr>
        </p:nvSpPr>
        <p:spPr>
          <a:xfrm>
            <a:off x="1664208" y="713232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27" name="Google Shape;627;p13"/>
          <p:cNvSpPr txBox="1">
            <a:spLocks noGrp="1"/>
          </p:cNvSpPr>
          <p:nvPr>
            <p:ph type="subTitle" idx="3"/>
          </p:nvPr>
        </p:nvSpPr>
        <p:spPr>
          <a:xfrm>
            <a:off x="1664208" y="1508760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28" name="Google Shape;628;p13"/>
          <p:cNvSpPr txBox="1">
            <a:spLocks noGrp="1"/>
          </p:cNvSpPr>
          <p:nvPr>
            <p:ph type="subTitle" idx="4"/>
          </p:nvPr>
        </p:nvSpPr>
        <p:spPr>
          <a:xfrm>
            <a:off x="1664208" y="1792224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29" name="Google Shape;629;p13"/>
          <p:cNvSpPr txBox="1">
            <a:spLocks noGrp="1"/>
          </p:cNvSpPr>
          <p:nvPr>
            <p:ph type="subTitle" idx="5"/>
          </p:nvPr>
        </p:nvSpPr>
        <p:spPr>
          <a:xfrm>
            <a:off x="1664208" y="2587752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30" name="Google Shape;630;p13"/>
          <p:cNvSpPr txBox="1">
            <a:spLocks noGrp="1"/>
          </p:cNvSpPr>
          <p:nvPr>
            <p:ph type="subTitle" idx="6"/>
          </p:nvPr>
        </p:nvSpPr>
        <p:spPr>
          <a:xfrm>
            <a:off x="1664208" y="2871216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31" name="Google Shape;631;p13"/>
          <p:cNvSpPr txBox="1">
            <a:spLocks noGrp="1"/>
          </p:cNvSpPr>
          <p:nvPr>
            <p:ph type="subTitle" idx="7"/>
          </p:nvPr>
        </p:nvSpPr>
        <p:spPr>
          <a:xfrm>
            <a:off x="1664208" y="3666744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32" name="Google Shape;632;p13"/>
          <p:cNvSpPr txBox="1">
            <a:spLocks noGrp="1"/>
          </p:cNvSpPr>
          <p:nvPr>
            <p:ph type="subTitle" idx="8"/>
          </p:nvPr>
        </p:nvSpPr>
        <p:spPr>
          <a:xfrm>
            <a:off x="1664208" y="3950208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33" name="Google Shape;633;p13"/>
          <p:cNvSpPr txBox="1">
            <a:spLocks noGrp="1"/>
          </p:cNvSpPr>
          <p:nvPr>
            <p:ph type="title" idx="9" hasCustomPrompt="1"/>
          </p:nvPr>
        </p:nvSpPr>
        <p:spPr>
          <a:xfrm>
            <a:off x="813816" y="722376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34" name="Google Shape;634;p13"/>
          <p:cNvSpPr txBox="1">
            <a:spLocks noGrp="1"/>
          </p:cNvSpPr>
          <p:nvPr>
            <p:ph type="title" idx="13" hasCustomPrompt="1"/>
          </p:nvPr>
        </p:nvSpPr>
        <p:spPr>
          <a:xfrm>
            <a:off x="813816" y="1801368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35" name="Google Shape;635;p13"/>
          <p:cNvSpPr txBox="1">
            <a:spLocks noGrp="1"/>
          </p:cNvSpPr>
          <p:nvPr>
            <p:ph type="title" idx="14" hasCustomPrompt="1"/>
          </p:nvPr>
        </p:nvSpPr>
        <p:spPr>
          <a:xfrm>
            <a:off x="813816" y="2880360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36" name="Google Shape;636;p13"/>
          <p:cNvSpPr txBox="1">
            <a:spLocks noGrp="1"/>
          </p:cNvSpPr>
          <p:nvPr>
            <p:ph type="title" idx="15" hasCustomPrompt="1"/>
          </p:nvPr>
        </p:nvSpPr>
        <p:spPr>
          <a:xfrm>
            <a:off x="813816" y="3959352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2">
  <p:cSld name="CUSTOM_10"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p18"/>
          <p:cNvSpPr txBox="1">
            <a:spLocks noGrp="1"/>
          </p:cNvSpPr>
          <p:nvPr>
            <p:ph type="title"/>
          </p:nvPr>
        </p:nvSpPr>
        <p:spPr>
          <a:xfrm>
            <a:off x="1271016" y="338328"/>
            <a:ext cx="66111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2" name="Google Shape;842;p18"/>
          <p:cNvSpPr txBox="1">
            <a:spLocks noGrp="1"/>
          </p:cNvSpPr>
          <p:nvPr>
            <p:ph type="subTitle" idx="1"/>
          </p:nvPr>
        </p:nvSpPr>
        <p:spPr>
          <a:xfrm>
            <a:off x="4690875" y="1491351"/>
            <a:ext cx="3557100" cy="26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843" name="Google Shape;843;p18"/>
          <p:cNvCxnSpPr/>
          <p:nvPr/>
        </p:nvCxnSpPr>
        <p:spPr>
          <a:xfrm rot="10800000">
            <a:off x="8109000" y="501275"/>
            <a:ext cx="737700" cy="737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44" name="Google Shape;844;p18"/>
          <p:cNvCxnSpPr/>
          <p:nvPr/>
        </p:nvCxnSpPr>
        <p:spPr>
          <a:xfrm>
            <a:off x="582475" y="282188"/>
            <a:ext cx="1212900" cy="42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45" name="Google Shape;845;p18"/>
          <p:cNvCxnSpPr/>
          <p:nvPr/>
        </p:nvCxnSpPr>
        <p:spPr>
          <a:xfrm rot="10800000" flipH="1">
            <a:off x="0" y="274188"/>
            <a:ext cx="582600" cy="654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46" name="Google Shape;846;p18"/>
          <p:cNvGrpSpPr/>
          <p:nvPr/>
        </p:nvGrpSpPr>
        <p:grpSpPr>
          <a:xfrm flipH="1">
            <a:off x="423750" y="125363"/>
            <a:ext cx="292025" cy="292575"/>
            <a:chOff x="7353050" y="316275"/>
            <a:chExt cx="292025" cy="292575"/>
          </a:xfrm>
        </p:grpSpPr>
        <p:sp>
          <p:nvSpPr>
            <p:cNvPr id="847" name="Google Shape;847;p18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18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18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18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1" name="Google Shape;851;p18"/>
          <p:cNvGrpSpPr/>
          <p:nvPr/>
        </p:nvGrpSpPr>
        <p:grpSpPr>
          <a:xfrm>
            <a:off x="1638739" y="558163"/>
            <a:ext cx="293111" cy="293388"/>
            <a:chOff x="3164039" y="430875"/>
            <a:chExt cx="293111" cy="293388"/>
          </a:xfrm>
        </p:grpSpPr>
        <p:sp>
          <p:nvSpPr>
            <p:cNvPr id="852" name="Google Shape;852;p18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18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18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18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18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18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8" name="Google Shape;858;p18"/>
          <p:cNvGrpSpPr/>
          <p:nvPr/>
        </p:nvGrpSpPr>
        <p:grpSpPr>
          <a:xfrm>
            <a:off x="1591750" y="362600"/>
            <a:ext cx="175013" cy="27000"/>
            <a:chOff x="5662375" y="212375"/>
            <a:chExt cx="175013" cy="27000"/>
          </a:xfrm>
        </p:grpSpPr>
        <p:sp>
          <p:nvSpPr>
            <p:cNvPr id="859" name="Google Shape;859;p18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18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18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862" name="Google Shape;862;p18"/>
          <p:cNvCxnSpPr/>
          <p:nvPr/>
        </p:nvCxnSpPr>
        <p:spPr>
          <a:xfrm flipH="1">
            <a:off x="8151325" y="6875"/>
            <a:ext cx="1002600" cy="494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63" name="Google Shape;863;p18"/>
          <p:cNvGrpSpPr/>
          <p:nvPr/>
        </p:nvGrpSpPr>
        <p:grpSpPr>
          <a:xfrm>
            <a:off x="7823875" y="202375"/>
            <a:ext cx="581800" cy="582350"/>
            <a:chOff x="8064275" y="887850"/>
            <a:chExt cx="581800" cy="582350"/>
          </a:xfrm>
        </p:grpSpPr>
        <p:sp>
          <p:nvSpPr>
            <p:cNvPr id="864" name="Google Shape;864;p18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18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18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18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18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18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0" name="Google Shape;870;p18"/>
          <p:cNvGrpSpPr/>
          <p:nvPr/>
        </p:nvGrpSpPr>
        <p:grpSpPr>
          <a:xfrm flipH="1">
            <a:off x="8698650" y="1117488"/>
            <a:ext cx="292025" cy="292575"/>
            <a:chOff x="7353050" y="316275"/>
            <a:chExt cx="292025" cy="292575"/>
          </a:xfrm>
        </p:grpSpPr>
        <p:sp>
          <p:nvSpPr>
            <p:cNvPr id="871" name="Google Shape;871;p18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18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18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18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5" name="Google Shape;875;p18"/>
          <p:cNvGrpSpPr/>
          <p:nvPr/>
        </p:nvGrpSpPr>
        <p:grpSpPr>
          <a:xfrm>
            <a:off x="8678350" y="1581800"/>
            <a:ext cx="175013" cy="27000"/>
            <a:chOff x="5662375" y="212375"/>
            <a:chExt cx="175013" cy="27000"/>
          </a:xfrm>
        </p:grpSpPr>
        <p:sp>
          <p:nvSpPr>
            <p:cNvPr id="876" name="Google Shape;876;p18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18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18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879" name="Google Shape;879;p18"/>
          <p:cNvCxnSpPr/>
          <p:nvPr/>
        </p:nvCxnSpPr>
        <p:spPr>
          <a:xfrm flipH="1">
            <a:off x="5101704" y="4513075"/>
            <a:ext cx="1133100" cy="306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80" name="Google Shape;880;p18"/>
          <p:cNvCxnSpPr/>
          <p:nvPr/>
        </p:nvCxnSpPr>
        <p:spPr>
          <a:xfrm rot="10800000">
            <a:off x="6234804" y="4492325"/>
            <a:ext cx="1342200" cy="315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81" name="Google Shape;881;p18"/>
          <p:cNvCxnSpPr/>
          <p:nvPr/>
        </p:nvCxnSpPr>
        <p:spPr>
          <a:xfrm flipH="1">
            <a:off x="7547529" y="4408000"/>
            <a:ext cx="1332000" cy="392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82" name="Google Shape;882;p18"/>
          <p:cNvCxnSpPr/>
          <p:nvPr/>
        </p:nvCxnSpPr>
        <p:spPr>
          <a:xfrm flipH="1">
            <a:off x="8872054" y="3993550"/>
            <a:ext cx="273900" cy="407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83" name="Google Shape;883;p18"/>
          <p:cNvGrpSpPr/>
          <p:nvPr/>
        </p:nvGrpSpPr>
        <p:grpSpPr>
          <a:xfrm>
            <a:off x="7278954" y="4513075"/>
            <a:ext cx="581800" cy="582350"/>
            <a:chOff x="8064275" y="887850"/>
            <a:chExt cx="581800" cy="582350"/>
          </a:xfrm>
        </p:grpSpPr>
        <p:sp>
          <p:nvSpPr>
            <p:cNvPr id="884" name="Google Shape;884;p18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18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18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18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18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18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0" name="Google Shape;890;p18"/>
          <p:cNvGrpSpPr/>
          <p:nvPr/>
        </p:nvGrpSpPr>
        <p:grpSpPr>
          <a:xfrm>
            <a:off x="6099454" y="4340463"/>
            <a:ext cx="292025" cy="292575"/>
            <a:chOff x="7353050" y="316275"/>
            <a:chExt cx="292025" cy="292575"/>
          </a:xfrm>
        </p:grpSpPr>
        <p:sp>
          <p:nvSpPr>
            <p:cNvPr id="891" name="Google Shape;891;p18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18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18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18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5" name="Google Shape;895;p18"/>
          <p:cNvGrpSpPr/>
          <p:nvPr/>
        </p:nvGrpSpPr>
        <p:grpSpPr>
          <a:xfrm>
            <a:off x="8792779" y="4315025"/>
            <a:ext cx="175000" cy="175000"/>
            <a:chOff x="8792300" y="321275"/>
            <a:chExt cx="175000" cy="175000"/>
          </a:xfrm>
        </p:grpSpPr>
        <p:sp>
          <p:nvSpPr>
            <p:cNvPr id="896" name="Google Shape;896;p18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18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18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18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0" name="Google Shape;900;p18"/>
          <p:cNvGrpSpPr/>
          <p:nvPr/>
        </p:nvGrpSpPr>
        <p:grpSpPr>
          <a:xfrm flipH="1">
            <a:off x="4972779" y="4657550"/>
            <a:ext cx="293111" cy="293388"/>
            <a:chOff x="3164039" y="430875"/>
            <a:chExt cx="293111" cy="293388"/>
          </a:xfrm>
        </p:grpSpPr>
        <p:sp>
          <p:nvSpPr>
            <p:cNvPr id="901" name="Google Shape;901;p18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18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18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18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18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18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7" name="Google Shape;907;p18"/>
          <p:cNvGrpSpPr/>
          <p:nvPr/>
        </p:nvGrpSpPr>
        <p:grpSpPr>
          <a:xfrm>
            <a:off x="8721804" y="4142425"/>
            <a:ext cx="175013" cy="27000"/>
            <a:chOff x="5662375" y="212375"/>
            <a:chExt cx="175013" cy="27000"/>
          </a:xfrm>
        </p:grpSpPr>
        <p:sp>
          <p:nvSpPr>
            <p:cNvPr id="908" name="Google Shape;908;p18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18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18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3">
  <p:cSld name="TITLE_AND_BODY_1"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p23"/>
          <p:cNvSpPr txBox="1">
            <a:spLocks noGrp="1"/>
          </p:cNvSpPr>
          <p:nvPr>
            <p:ph type="title"/>
          </p:nvPr>
        </p:nvSpPr>
        <p:spPr>
          <a:xfrm>
            <a:off x="2532888" y="338328"/>
            <a:ext cx="40875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41" name="Google Shape;1141;p23"/>
          <p:cNvSpPr txBox="1">
            <a:spLocks noGrp="1"/>
          </p:cNvSpPr>
          <p:nvPr>
            <p:ph type="body" idx="1"/>
          </p:nvPr>
        </p:nvSpPr>
        <p:spPr>
          <a:xfrm>
            <a:off x="714650" y="1152150"/>
            <a:ext cx="7705500" cy="35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Barlow Semi Condensed Medium"/>
              <a:buAutoNum type="arabicPeriod"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1142" name="Google Shape;1142;p23"/>
          <p:cNvCxnSpPr/>
          <p:nvPr/>
        </p:nvCxnSpPr>
        <p:spPr>
          <a:xfrm rot="10800000">
            <a:off x="303000" y="3359375"/>
            <a:ext cx="151800" cy="957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43" name="Google Shape;1143;p23"/>
          <p:cNvCxnSpPr/>
          <p:nvPr/>
        </p:nvCxnSpPr>
        <p:spPr>
          <a:xfrm rot="10800000" flipH="1">
            <a:off x="0" y="4332550"/>
            <a:ext cx="446700" cy="663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44" name="Google Shape;1144;p23"/>
          <p:cNvGrpSpPr/>
          <p:nvPr/>
        </p:nvGrpSpPr>
        <p:grpSpPr>
          <a:xfrm flipH="1">
            <a:off x="300738" y="4167800"/>
            <a:ext cx="292025" cy="292575"/>
            <a:chOff x="7353050" y="316275"/>
            <a:chExt cx="292025" cy="292575"/>
          </a:xfrm>
        </p:grpSpPr>
        <p:sp>
          <p:nvSpPr>
            <p:cNvPr id="1145" name="Google Shape;1145;p23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23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23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23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49" name="Google Shape;1149;p23"/>
          <p:cNvGrpSpPr/>
          <p:nvPr/>
        </p:nvGrpSpPr>
        <p:grpSpPr>
          <a:xfrm>
            <a:off x="148789" y="3224300"/>
            <a:ext cx="293111" cy="293388"/>
            <a:chOff x="3164039" y="430875"/>
            <a:chExt cx="293111" cy="293388"/>
          </a:xfrm>
        </p:grpSpPr>
        <p:sp>
          <p:nvSpPr>
            <p:cNvPr id="1150" name="Google Shape;1150;p23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23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23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23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23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23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156" name="Google Shape;1156;p23"/>
          <p:cNvCxnSpPr/>
          <p:nvPr/>
        </p:nvCxnSpPr>
        <p:spPr>
          <a:xfrm rot="10800000">
            <a:off x="7196975" y="2951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57" name="Google Shape;1157;p23"/>
          <p:cNvCxnSpPr/>
          <p:nvPr/>
        </p:nvCxnSpPr>
        <p:spPr>
          <a:xfrm flipH="1">
            <a:off x="8354075" y="-66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58" name="Google Shape;1158;p23"/>
          <p:cNvGrpSpPr/>
          <p:nvPr/>
        </p:nvGrpSpPr>
        <p:grpSpPr>
          <a:xfrm>
            <a:off x="8064275" y="526925"/>
            <a:ext cx="581800" cy="582350"/>
            <a:chOff x="8064275" y="887850"/>
            <a:chExt cx="581800" cy="582350"/>
          </a:xfrm>
        </p:grpSpPr>
        <p:sp>
          <p:nvSpPr>
            <p:cNvPr id="1159" name="Google Shape;1159;p23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23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23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23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23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23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65" name="Google Shape;1165;p23"/>
          <p:cNvGrpSpPr/>
          <p:nvPr/>
        </p:nvGrpSpPr>
        <p:grpSpPr>
          <a:xfrm>
            <a:off x="7033875" y="170875"/>
            <a:ext cx="292025" cy="292575"/>
            <a:chOff x="7353050" y="316275"/>
            <a:chExt cx="292025" cy="292575"/>
          </a:xfrm>
        </p:grpSpPr>
        <p:sp>
          <p:nvSpPr>
            <p:cNvPr id="1166" name="Google Shape;1166;p23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23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23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23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0" name="Google Shape;1170;p23"/>
          <p:cNvGrpSpPr/>
          <p:nvPr/>
        </p:nvGrpSpPr>
        <p:grpSpPr>
          <a:xfrm>
            <a:off x="8757950" y="229650"/>
            <a:ext cx="175000" cy="175000"/>
            <a:chOff x="8792300" y="321275"/>
            <a:chExt cx="175000" cy="175000"/>
          </a:xfrm>
        </p:grpSpPr>
        <p:sp>
          <p:nvSpPr>
            <p:cNvPr id="1171" name="Google Shape;1171;p23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23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23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23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5" name="Google Shape;1175;p23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1176" name="Google Shape;1176;p23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23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23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9" name="Google Shape;1179;p23"/>
          <p:cNvGrpSpPr/>
          <p:nvPr/>
        </p:nvGrpSpPr>
        <p:grpSpPr>
          <a:xfrm>
            <a:off x="7916350" y="1124600"/>
            <a:ext cx="175013" cy="27000"/>
            <a:chOff x="5662375" y="212375"/>
            <a:chExt cx="175013" cy="27000"/>
          </a:xfrm>
        </p:grpSpPr>
        <p:sp>
          <p:nvSpPr>
            <p:cNvPr id="1180" name="Google Shape;1180;p23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23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23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8">
    <p:spTree>
      <p:nvGrpSpPr>
        <p:cNvPr id="1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27" name="Google Shape;1327;p27"/>
          <p:cNvCxnSpPr/>
          <p:nvPr/>
        </p:nvCxnSpPr>
        <p:spPr>
          <a:xfrm rot="5400000">
            <a:off x="7269708" y="3324550"/>
            <a:ext cx="1133100" cy="3063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28" name="Google Shape;1328;p27"/>
          <p:cNvCxnSpPr/>
          <p:nvPr/>
        </p:nvCxnSpPr>
        <p:spPr>
          <a:xfrm rot="-5400000" flipH="1">
            <a:off x="7181408" y="2082400"/>
            <a:ext cx="1342200" cy="3153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29" name="Google Shape;1329;p27"/>
          <p:cNvCxnSpPr/>
          <p:nvPr/>
        </p:nvCxnSpPr>
        <p:spPr>
          <a:xfrm rot="5400000">
            <a:off x="7232433" y="736375"/>
            <a:ext cx="1332000" cy="3921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30" name="Google Shape;1330;p27"/>
          <p:cNvCxnSpPr/>
          <p:nvPr/>
        </p:nvCxnSpPr>
        <p:spPr>
          <a:xfrm rot="5400000">
            <a:off x="8168433" y="-66600"/>
            <a:ext cx="273900" cy="4071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31" name="Google Shape;1331;p27"/>
          <p:cNvGrpSpPr/>
          <p:nvPr/>
        </p:nvGrpSpPr>
        <p:grpSpPr>
          <a:xfrm rot="5400000" flipH="1">
            <a:off x="7407333" y="1284925"/>
            <a:ext cx="581800" cy="582350"/>
            <a:chOff x="8064275" y="887850"/>
            <a:chExt cx="581800" cy="582350"/>
          </a:xfrm>
        </p:grpSpPr>
        <p:sp>
          <p:nvSpPr>
            <p:cNvPr id="1332" name="Google Shape;1332;p2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2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2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2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2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2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38" name="Google Shape;1338;p27"/>
          <p:cNvGrpSpPr/>
          <p:nvPr/>
        </p:nvGrpSpPr>
        <p:grpSpPr>
          <a:xfrm rot="5400000" flipH="1">
            <a:off x="7869720" y="2754200"/>
            <a:ext cx="292025" cy="292575"/>
            <a:chOff x="7353050" y="316275"/>
            <a:chExt cx="292025" cy="292575"/>
          </a:xfrm>
        </p:grpSpPr>
        <p:sp>
          <p:nvSpPr>
            <p:cNvPr id="1339" name="Google Shape;1339;p2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2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2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2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3" name="Google Shape;1343;p27"/>
          <p:cNvGrpSpPr/>
          <p:nvPr/>
        </p:nvGrpSpPr>
        <p:grpSpPr>
          <a:xfrm rot="5400000" flipH="1">
            <a:off x="8012458" y="178175"/>
            <a:ext cx="175000" cy="175000"/>
            <a:chOff x="8792300" y="321275"/>
            <a:chExt cx="175000" cy="175000"/>
          </a:xfrm>
        </p:grpSpPr>
        <p:sp>
          <p:nvSpPr>
            <p:cNvPr id="1344" name="Google Shape;1344;p2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2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2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2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8" name="Google Shape;1348;p27"/>
          <p:cNvGrpSpPr/>
          <p:nvPr/>
        </p:nvGrpSpPr>
        <p:grpSpPr>
          <a:xfrm rot="5400000">
            <a:off x="7551683" y="3879926"/>
            <a:ext cx="293111" cy="293388"/>
            <a:chOff x="3164039" y="430875"/>
            <a:chExt cx="293111" cy="293388"/>
          </a:xfrm>
        </p:grpSpPr>
        <p:sp>
          <p:nvSpPr>
            <p:cNvPr id="1349" name="Google Shape;1349;p27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27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27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27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27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27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5" name="Google Shape;1355;p27"/>
          <p:cNvGrpSpPr/>
          <p:nvPr/>
        </p:nvGrpSpPr>
        <p:grpSpPr>
          <a:xfrm rot="5400000" flipH="1">
            <a:off x="8259052" y="323144"/>
            <a:ext cx="175013" cy="27000"/>
            <a:chOff x="5662375" y="212375"/>
            <a:chExt cx="175013" cy="27000"/>
          </a:xfrm>
        </p:grpSpPr>
        <p:sp>
          <p:nvSpPr>
            <p:cNvPr id="1356" name="Google Shape;1356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359" name="Google Shape;1359;p27"/>
          <p:cNvCxnSpPr/>
          <p:nvPr/>
        </p:nvCxnSpPr>
        <p:spPr>
          <a:xfrm rot="5400000" flipH="1">
            <a:off x="740850" y="25983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0" name="Google Shape;1360;p27"/>
          <p:cNvCxnSpPr/>
          <p:nvPr/>
        </p:nvCxnSpPr>
        <p:spPr>
          <a:xfrm rot="-5400000">
            <a:off x="847100" y="355400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1" name="Google Shape;1361;p27"/>
          <p:cNvCxnSpPr/>
          <p:nvPr/>
        </p:nvCxnSpPr>
        <p:spPr>
          <a:xfrm rot="5400000" flipH="1">
            <a:off x="1105775" y="415125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62" name="Google Shape;1362;p27"/>
          <p:cNvGrpSpPr/>
          <p:nvPr/>
        </p:nvGrpSpPr>
        <p:grpSpPr>
          <a:xfrm rot="5400000">
            <a:off x="621475" y="4062025"/>
            <a:ext cx="581800" cy="582350"/>
            <a:chOff x="8064275" y="887850"/>
            <a:chExt cx="581800" cy="582350"/>
          </a:xfrm>
        </p:grpSpPr>
        <p:sp>
          <p:nvSpPr>
            <p:cNvPr id="1363" name="Google Shape;1363;p2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2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2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2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2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2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69" name="Google Shape;1369;p27"/>
          <p:cNvGrpSpPr/>
          <p:nvPr/>
        </p:nvGrpSpPr>
        <p:grpSpPr>
          <a:xfrm rot="5400000">
            <a:off x="1482825" y="3350800"/>
            <a:ext cx="292025" cy="292575"/>
            <a:chOff x="7353050" y="316275"/>
            <a:chExt cx="292025" cy="292575"/>
          </a:xfrm>
        </p:grpSpPr>
        <p:sp>
          <p:nvSpPr>
            <p:cNvPr id="1370" name="Google Shape;1370;p2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2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2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2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4" name="Google Shape;1374;p27"/>
          <p:cNvGrpSpPr/>
          <p:nvPr/>
        </p:nvGrpSpPr>
        <p:grpSpPr>
          <a:xfrm rot="5400000">
            <a:off x="1595125" y="4790325"/>
            <a:ext cx="175000" cy="175000"/>
            <a:chOff x="8792300" y="321275"/>
            <a:chExt cx="175000" cy="175000"/>
          </a:xfrm>
        </p:grpSpPr>
        <p:sp>
          <p:nvSpPr>
            <p:cNvPr id="1375" name="Google Shape;1375;p2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2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2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2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79" name="Google Shape;1379;p27"/>
          <p:cNvSpPr/>
          <p:nvPr/>
        </p:nvSpPr>
        <p:spPr>
          <a:xfrm rot="5400000">
            <a:off x="1377117" y="1688743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0" name="Google Shape;1380;p27"/>
          <p:cNvSpPr/>
          <p:nvPr/>
        </p:nvSpPr>
        <p:spPr>
          <a:xfrm rot="5400000">
            <a:off x="1374876" y="1686211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1" name="Google Shape;1381;p27"/>
          <p:cNvSpPr/>
          <p:nvPr/>
        </p:nvSpPr>
        <p:spPr>
          <a:xfrm rot="5400000">
            <a:off x="1413610" y="172523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2" name="Google Shape;1382;p27"/>
          <p:cNvSpPr/>
          <p:nvPr/>
        </p:nvSpPr>
        <p:spPr>
          <a:xfrm rot="5400000">
            <a:off x="1411362" y="1722714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3" name="Google Shape;1383;p27"/>
          <p:cNvSpPr/>
          <p:nvPr/>
        </p:nvSpPr>
        <p:spPr>
          <a:xfrm rot="5400000">
            <a:off x="1453339" y="1764682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4" name="Google Shape;1384;p27"/>
          <p:cNvSpPr/>
          <p:nvPr/>
        </p:nvSpPr>
        <p:spPr>
          <a:xfrm rot="5400000">
            <a:off x="1450946" y="1762579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85" name="Google Shape;1385;p27"/>
          <p:cNvGrpSpPr/>
          <p:nvPr/>
        </p:nvGrpSpPr>
        <p:grpSpPr>
          <a:xfrm rot="5400000">
            <a:off x="1701119" y="1515381"/>
            <a:ext cx="175013" cy="27000"/>
            <a:chOff x="5662375" y="212375"/>
            <a:chExt cx="175013" cy="27000"/>
          </a:xfrm>
        </p:grpSpPr>
        <p:sp>
          <p:nvSpPr>
            <p:cNvPr id="1386" name="Google Shape;1386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89" name="Google Shape;1389;p27"/>
          <p:cNvGrpSpPr/>
          <p:nvPr/>
        </p:nvGrpSpPr>
        <p:grpSpPr>
          <a:xfrm rot="5400000">
            <a:off x="1819519" y="4562081"/>
            <a:ext cx="175013" cy="27000"/>
            <a:chOff x="5662375" y="212375"/>
            <a:chExt cx="175013" cy="27000"/>
          </a:xfrm>
        </p:grpSpPr>
        <p:sp>
          <p:nvSpPr>
            <p:cNvPr id="1390" name="Google Shape;1390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3" name="Google Shape;1393;p27"/>
          <p:cNvGrpSpPr/>
          <p:nvPr/>
        </p:nvGrpSpPr>
        <p:grpSpPr>
          <a:xfrm rot="5400000">
            <a:off x="408594" y="4140781"/>
            <a:ext cx="175013" cy="27000"/>
            <a:chOff x="5662375" y="212375"/>
            <a:chExt cx="175013" cy="27000"/>
          </a:xfrm>
        </p:grpSpPr>
        <p:sp>
          <p:nvSpPr>
            <p:cNvPr id="1394" name="Google Shape;1394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9">
    <p:spTree>
      <p:nvGrpSpPr>
        <p:cNvPr id="1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8" name="Google Shape;1398;p28"/>
          <p:cNvGrpSpPr/>
          <p:nvPr/>
        </p:nvGrpSpPr>
        <p:grpSpPr>
          <a:xfrm>
            <a:off x="261711" y="-1158"/>
            <a:ext cx="8550326" cy="3981600"/>
            <a:chOff x="261711" y="-1158"/>
            <a:chExt cx="8550326" cy="3981600"/>
          </a:xfrm>
        </p:grpSpPr>
        <p:cxnSp>
          <p:nvCxnSpPr>
            <p:cNvPr id="1399" name="Google Shape;1399;p28"/>
            <p:cNvCxnSpPr/>
            <p:nvPr/>
          </p:nvCxnSpPr>
          <p:spPr>
            <a:xfrm>
              <a:off x="515925" y="-1158"/>
              <a:ext cx="0" cy="39816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00" name="Google Shape;1400;p28"/>
            <p:cNvCxnSpPr/>
            <p:nvPr/>
          </p:nvCxnSpPr>
          <p:spPr>
            <a:xfrm>
              <a:off x="8666025" y="-1158"/>
              <a:ext cx="0" cy="19020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01" name="Google Shape;1401;p28"/>
            <p:cNvGrpSpPr/>
            <p:nvPr/>
          </p:nvGrpSpPr>
          <p:grpSpPr>
            <a:xfrm rot="10800000">
              <a:off x="343275" y="3300779"/>
              <a:ext cx="344736" cy="345385"/>
              <a:chOff x="7353050" y="316275"/>
              <a:chExt cx="292025" cy="292575"/>
            </a:xfrm>
          </p:grpSpPr>
          <p:sp>
            <p:nvSpPr>
              <p:cNvPr id="1402" name="Google Shape;1402;p2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3" name="Google Shape;1403;p2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4" name="Google Shape;1404;p2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5" name="Google Shape;1405;p2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06" name="Google Shape;1406;p28"/>
            <p:cNvGrpSpPr/>
            <p:nvPr/>
          </p:nvGrpSpPr>
          <p:grpSpPr>
            <a:xfrm rot="10800000">
              <a:off x="8520013" y="714742"/>
              <a:ext cx="292025" cy="292575"/>
              <a:chOff x="7353050" y="316275"/>
              <a:chExt cx="292025" cy="292575"/>
            </a:xfrm>
          </p:grpSpPr>
          <p:sp>
            <p:nvSpPr>
              <p:cNvPr id="1407" name="Google Shape;1407;p2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8" name="Google Shape;1408;p2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9" name="Google Shape;1409;p2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0" name="Google Shape;1410;p2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11" name="Google Shape;1411;p28"/>
            <p:cNvGrpSpPr/>
            <p:nvPr/>
          </p:nvGrpSpPr>
          <p:grpSpPr>
            <a:xfrm rot="10800000">
              <a:off x="261711" y="465077"/>
              <a:ext cx="507562" cy="507984"/>
              <a:chOff x="8064275" y="887850"/>
              <a:chExt cx="581800" cy="582350"/>
            </a:xfrm>
          </p:grpSpPr>
          <p:sp>
            <p:nvSpPr>
              <p:cNvPr id="1412" name="Google Shape;1412;p28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3" name="Google Shape;1413;p28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4" name="Google Shape;1414;p28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5" name="Google Shape;1415;p28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6" name="Google Shape;1416;p28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7" name="Google Shape;1417;p28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3750" y="526925"/>
            <a:ext cx="7696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5" r:id="rId3"/>
    <p:sldLayoutId id="2147483658" r:id="rId4"/>
    <p:sldLayoutId id="2147483659" r:id="rId5"/>
    <p:sldLayoutId id="2147483664" r:id="rId6"/>
    <p:sldLayoutId id="2147483669" r:id="rId7"/>
    <p:sldLayoutId id="2147483673" r:id="rId8"/>
    <p:sldLayoutId id="2147483674" r:id="rId9"/>
    <p:sldLayoutId id="2147483675" r:id="rId10"/>
    <p:sldLayoutId id="2147483676" r:id="rId11"/>
    <p:sldLayoutId id="2147483682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gif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anvaka.github.io/pm/#/galaxy/word2vec-crawl" TargetMode="External"/><Relationship Id="rId3" Type="http://schemas.openxmlformats.org/officeDocument/2006/relationships/image" Target="../media/image8.png"/><Relationship Id="rId7" Type="http://schemas.openxmlformats.org/officeDocument/2006/relationships/image" Target="../media/image1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" name="Google Shape;1884;p35"/>
          <p:cNvSpPr txBox="1">
            <a:spLocks noGrp="1"/>
          </p:cNvSpPr>
          <p:nvPr>
            <p:ph type="ctrTitle"/>
          </p:nvPr>
        </p:nvSpPr>
        <p:spPr>
          <a:xfrm>
            <a:off x="4571999" y="1494845"/>
            <a:ext cx="4373217" cy="229989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fr-FR" sz="4000" dirty="0"/>
              <a:t>NLP </a:t>
            </a:r>
            <a:r>
              <a:rPr lang="fr-FR" sz="4000" dirty="0" err="1"/>
              <a:t>from</a:t>
            </a:r>
            <a:r>
              <a:rPr lang="fr-FR" sz="4000" dirty="0"/>
              <a:t> a </a:t>
            </a:r>
            <a:r>
              <a:rPr lang="fr-FR" sz="4000" dirty="0" err="1"/>
              <a:t>technical</a:t>
            </a:r>
            <a:r>
              <a:rPr lang="fr-FR" sz="4000" dirty="0"/>
              <a:t> </a:t>
            </a:r>
            <a:r>
              <a:rPr lang="fr-FR" sz="4000" dirty="0" err="1"/>
              <a:t>view</a:t>
            </a:r>
            <a:r>
              <a:rPr lang="fr-FR" sz="4000" dirty="0"/>
              <a:t> to a business use case</a:t>
            </a:r>
            <a:endParaRPr sz="4000" dirty="0">
              <a:solidFill>
                <a:schemeClr val="dk2"/>
              </a:solidFill>
            </a:endParaRPr>
          </a:p>
        </p:txBody>
      </p:sp>
      <p:sp>
        <p:nvSpPr>
          <p:cNvPr id="1885" name="Google Shape;1885;p35"/>
          <p:cNvSpPr txBox="1">
            <a:spLocks noGrp="1"/>
          </p:cNvSpPr>
          <p:nvPr>
            <p:ph type="subTitle" idx="1"/>
          </p:nvPr>
        </p:nvSpPr>
        <p:spPr>
          <a:xfrm>
            <a:off x="7238577" y="3689802"/>
            <a:ext cx="1706639" cy="89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fr-FR" sz="2300" dirty="0"/>
              <a:t>kmerai-2022</a:t>
            </a:r>
            <a:endParaRPr sz="2300" dirty="0">
              <a:solidFill>
                <a:schemeClr val="accent1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300" dirty="0">
              <a:solidFill>
                <a:schemeClr val="accent1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300" dirty="0">
              <a:solidFill>
                <a:schemeClr val="accent1"/>
              </a:solidFill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8E5CBF0-8E97-2E48-8CC0-FD21F9E8DE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3" y="914400"/>
            <a:ext cx="4605021" cy="3506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5" name="Google Shape;3605;p63"/>
          <p:cNvSpPr txBox="1">
            <a:spLocks noGrp="1"/>
          </p:cNvSpPr>
          <p:nvPr>
            <p:ph type="title"/>
          </p:nvPr>
        </p:nvSpPr>
        <p:spPr>
          <a:xfrm>
            <a:off x="2105425" y="384048"/>
            <a:ext cx="4937700" cy="107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/>
              <a:t>Thanks!</a:t>
            </a:r>
            <a:endParaRPr sz="7200"/>
          </a:p>
        </p:txBody>
      </p:sp>
      <p:sp>
        <p:nvSpPr>
          <p:cNvPr id="3606" name="Google Shape;3606;p63"/>
          <p:cNvSpPr txBox="1">
            <a:spLocks noGrp="1"/>
          </p:cNvSpPr>
          <p:nvPr>
            <p:ph type="subTitle" idx="1"/>
          </p:nvPr>
        </p:nvSpPr>
        <p:spPr>
          <a:xfrm>
            <a:off x="3017520" y="1709928"/>
            <a:ext cx="3099900" cy="143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Do you have any questions?</a:t>
            </a:r>
            <a:endParaRPr dirty="0">
              <a:solidFill>
                <a:schemeClr val="accent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rgbClr val="595959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dirty="0">
                <a:solidFill>
                  <a:schemeClr val="dk2"/>
                </a:solidFill>
              </a:rPr>
              <a:t>i</a:t>
            </a:r>
            <a:r>
              <a:rPr lang="en" dirty="0" err="1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saac.yimgaing@gmail.com</a:t>
            </a:r>
            <a:r>
              <a:rPr lang="en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</a:t>
            </a:r>
            <a:endParaRPr dirty="0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3607" name="Google Shape;3607;p63"/>
          <p:cNvSpPr txBox="1">
            <a:spLocks noGrp="1"/>
          </p:cNvSpPr>
          <p:nvPr>
            <p:ph type="subTitle" idx="4294967295"/>
          </p:nvPr>
        </p:nvSpPr>
        <p:spPr>
          <a:xfrm>
            <a:off x="2673650" y="4233275"/>
            <a:ext cx="3793200" cy="33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Please keep this slide for attribution</a:t>
            </a:r>
            <a:endParaRPr sz="1100"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grpSp>
        <p:nvGrpSpPr>
          <p:cNvPr id="3608" name="Google Shape;3608;p63"/>
          <p:cNvGrpSpPr/>
          <p:nvPr/>
        </p:nvGrpSpPr>
        <p:grpSpPr>
          <a:xfrm>
            <a:off x="3733763" y="3221625"/>
            <a:ext cx="1681025" cy="338359"/>
            <a:chOff x="3733763" y="3183525"/>
            <a:chExt cx="1681025" cy="338359"/>
          </a:xfrm>
        </p:grpSpPr>
        <p:sp>
          <p:nvSpPr>
            <p:cNvPr id="3609" name="Google Shape;3609;p63"/>
            <p:cNvSpPr/>
            <p:nvPr/>
          </p:nvSpPr>
          <p:spPr>
            <a:xfrm>
              <a:off x="3733763" y="3183525"/>
              <a:ext cx="338345" cy="338295"/>
            </a:xfrm>
            <a:custGeom>
              <a:avLst/>
              <a:gdLst/>
              <a:ahLst/>
              <a:cxnLst/>
              <a:rect l="l" t="t" r="r" b="b"/>
              <a:pathLst>
                <a:path w="19982" h="19982" extrusionOk="0">
                  <a:moveTo>
                    <a:pt x="14602" y="3500"/>
                  </a:moveTo>
                  <a:cubicBezTo>
                    <a:pt x="15137" y="3500"/>
                    <a:pt x="15682" y="3563"/>
                    <a:pt x="16247" y="3689"/>
                  </a:cubicBezTo>
                  <a:cubicBezTo>
                    <a:pt x="16179" y="4154"/>
                    <a:pt x="16095" y="4705"/>
                    <a:pt x="16033" y="5120"/>
                  </a:cubicBezTo>
                  <a:cubicBezTo>
                    <a:pt x="15810" y="5075"/>
                    <a:pt x="15484" y="5035"/>
                    <a:pt x="15150" y="5035"/>
                  </a:cubicBezTo>
                  <a:cubicBezTo>
                    <a:pt x="14968" y="5035"/>
                    <a:pt x="14783" y="5047"/>
                    <a:pt x="14611" y="5076"/>
                  </a:cubicBezTo>
                  <a:cubicBezTo>
                    <a:pt x="13536" y="5258"/>
                    <a:pt x="12918" y="5925"/>
                    <a:pt x="12918" y="6907"/>
                  </a:cubicBezTo>
                  <a:lnTo>
                    <a:pt x="12918" y="8819"/>
                  </a:lnTo>
                  <a:cubicBezTo>
                    <a:pt x="12918" y="9143"/>
                    <a:pt x="13180" y="9405"/>
                    <a:pt x="13504" y="9405"/>
                  </a:cubicBezTo>
                  <a:lnTo>
                    <a:pt x="15681" y="9405"/>
                  </a:lnTo>
                  <a:lnTo>
                    <a:pt x="15388" y="10576"/>
                  </a:lnTo>
                  <a:lnTo>
                    <a:pt x="13504" y="10576"/>
                  </a:lnTo>
                  <a:cubicBezTo>
                    <a:pt x="13180" y="10576"/>
                    <a:pt x="12918" y="10838"/>
                    <a:pt x="12918" y="11161"/>
                  </a:cubicBezTo>
                  <a:lnTo>
                    <a:pt x="12918" y="18811"/>
                  </a:lnTo>
                  <a:lnTo>
                    <a:pt x="11162" y="18811"/>
                  </a:lnTo>
                  <a:lnTo>
                    <a:pt x="11162" y="11161"/>
                  </a:lnTo>
                  <a:cubicBezTo>
                    <a:pt x="11162" y="10838"/>
                    <a:pt x="10900" y="10576"/>
                    <a:pt x="10576" y="10576"/>
                  </a:cubicBezTo>
                  <a:lnTo>
                    <a:pt x="9407" y="10576"/>
                  </a:lnTo>
                  <a:lnTo>
                    <a:pt x="9407" y="9405"/>
                  </a:lnTo>
                  <a:lnTo>
                    <a:pt x="10576" y="9405"/>
                  </a:lnTo>
                  <a:cubicBezTo>
                    <a:pt x="10900" y="9405"/>
                    <a:pt x="11162" y="9143"/>
                    <a:pt x="11162" y="8821"/>
                  </a:cubicBezTo>
                  <a:cubicBezTo>
                    <a:pt x="11162" y="7215"/>
                    <a:pt x="11162" y="6481"/>
                    <a:pt x="11162" y="6143"/>
                  </a:cubicBezTo>
                  <a:cubicBezTo>
                    <a:pt x="11162" y="5520"/>
                    <a:pt x="11163" y="4843"/>
                    <a:pt x="11770" y="4324"/>
                  </a:cubicBezTo>
                  <a:cubicBezTo>
                    <a:pt x="12234" y="3928"/>
                    <a:pt x="12823" y="3687"/>
                    <a:pt x="13628" y="3571"/>
                  </a:cubicBezTo>
                  <a:cubicBezTo>
                    <a:pt x="13950" y="3524"/>
                    <a:pt x="14274" y="3500"/>
                    <a:pt x="14602" y="3500"/>
                  </a:cubicBezTo>
                  <a:close/>
                  <a:moveTo>
                    <a:pt x="17017" y="1170"/>
                  </a:moveTo>
                  <a:cubicBezTo>
                    <a:pt x="17990" y="1170"/>
                    <a:pt x="18811" y="1975"/>
                    <a:pt x="18811" y="2927"/>
                  </a:cubicBezTo>
                  <a:lnTo>
                    <a:pt x="18811" y="17056"/>
                  </a:lnTo>
                  <a:cubicBezTo>
                    <a:pt x="18811" y="18023"/>
                    <a:pt x="18024" y="18811"/>
                    <a:pt x="17056" y="18811"/>
                  </a:cubicBezTo>
                  <a:lnTo>
                    <a:pt x="14089" y="18811"/>
                  </a:lnTo>
                  <a:lnTo>
                    <a:pt x="14089" y="11747"/>
                  </a:lnTo>
                  <a:lnTo>
                    <a:pt x="15846" y="11747"/>
                  </a:lnTo>
                  <a:cubicBezTo>
                    <a:pt x="16115" y="11747"/>
                    <a:pt x="16348" y="11565"/>
                    <a:pt x="16414" y="11305"/>
                  </a:cubicBezTo>
                  <a:lnTo>
                    <a:pt x="16999" y="8963"/>
                  </a:lnTo>
                  <a:cubicBezTo>
                    <a:pt x="17042" y="8787"/>
                    <a:pt x="17003" y="8602"/>
                    <a:pt x="16893" y="8460"/>
                  </a:cubicBezTo>
                  <a:cubicBezTo>
                    <a:pt x="16782" y="8317"/>
                    <a:pt x="16612" y="8235"/>
                    <a:pt x="16431" y="8235"/>
                  </a:cubicBezTo>
                  <a:lnTo>
                    <a:pt x="14089" y="8235"/>
                  </a:lnTo>
                  <a:lnTo>
                    <a:pt x="14089" y="6909"/>
                  </a:lnTo>
                  <a:cubicBezTo>
                    <a:pt x="14089" y="6638"/>
                    <a:pt x="14144" y="6343"/>
                    <a:pt x="14808" y="6229"/>
                  </a:cubicBezTo>
                  <a:cubicBezTo>
                    <a:pt x="14936" y="6208"/>
                    <a:pt x="15061" y="6199"/>
                    <a:pt x="15182" y="6199"/>
                  </a:cubicBezTo>
                  <a:cubicBezTo>
                    <a:pt x="15552" y="6199"/>
                    <a:pt x="15890" y="6283"/>
                    <a:pt x="16198" y="6360"/>
                  </a:cubicBezTo>
                  <a:cubicBezTo>
                    <a:pt x="16304" y="6387"/>
                    <a:pt x="16415" y="6421"/>
                    <a:pt x="16532" y="6421"/>
                  </a:cubicBezTo>
                  <a:cubicBezTo>
                    <a:pt x="16632" y="6421"/>
                    <a:pt x="16736" y="6396"/>
                    <a:pt x="16847" y="6321"/>
                  </a:cubicBezTo>
                  <a:cubicBezTo>
                    <a:pt x="16983" y="6229"/>
                    <a:pt x="17074" y="6084"/>
                    <a:pt x="17098" y="5923"/>
                  </a:cubicBezTo>
                  <a:cubicBezTo>
                    <a:pt x="17098" y="5923"/>
                    <a:pt x="17362" y="4156"/>
                    <a:pt x="17482" y="3339"/>
                  </a:cubicBezTo>
                  <a:cubicBezTo>
                    <a:pt x="17525" y="3049"/>
                    <a:pt x="17346" y="2769"/>
                    <a:pt x="17063" y="2690"/>
                  </a:cubicBezTo>
                  <a:cubicBezTo>
                    <a:pt x="16267" y="2463"/>
                    <a:pt x="15346" y="2343"/>
                    <a:pt x="14504" y="2343"/>
                  </a:cubicBezTo>
                  <a:cubicBezTo>
                    <a:pt x="14137" y="2343"/>
                    <a:pt x="13786" y="2365"/>
                    <a:pt x="13467" y="2412"/>
                  </a:cubicBezTo>
                  <a:cubicBezTo>
                    <a:pt x="12434" y="2562"/>
                    <a:pt x="11646" y="2888"/>
                    <a:pt x="11009" y="3434"/>
                  </a:cubicBezTo>
                  <a:cubicBezTo>
                    <a:pt x="10121" y="4193"/>
                    <a:pt x="10010" y="5168"/>
                    <a:pt x="9999" y="5833"/>
                  </a:cubicBezTo>
                  <a:cubicBezTo>
                    <a:pt x="9999" y="5847"/>
                    <a:pt x="9999" y="7029"/>
                    <a:pt x="9999" y="8235"/>
                  </a:cubicBezTo>
                  <a:lnTo>
                    <a:pt x="8821" y="8235"/>
                  </a:lnTo>
                  <a:cubicBezTo>
                    <a:pt x="8497" y="8235"/>
                    <a:pt x="8236" y="8497"/>
                    <a:pt x="8236" y="8819"/>
                  </a:cubicBezTo>
                  <a:lnTo>
                    <a:pt x="8236" y="11161"/>
                  </a:lnTo>
                  <a:cubicBezTo>
                    <a:pt x="8236" y="11485"/>
                    <a:pt x="8497" y="11747"/>
                    <a:pt x="8821" y="11747"/>
                  </a:cubicBezTo>
                  <a:lnTo>
                    <a:pt x="9991" y="11747"/>
                  </a:lnTo>
                  <a:lnTo>
                    <a:pt x="9991" y="18811"/>
                  </a:lnTo>
                  <a:lnTo>
                    <a:pt x="2927" y="18811"/>
                  </a:lnTo>
                  <a:cubicBezTo>
                    <a:pt x="1959" y="18811"/>
                    <a:pt x="1172" y="18023"/>
                    <a:pt x="1172" y="17054"/>
                  </a:cubicBezTo>
                  <a:lnTo>
                    <a:pt x="1172" y="2927"/>
                  </a:lnTo>
                  <a:cubicBezTo>
                    <a:pt x="1172" y="1959"/>
                    <a:pt x="1959" y="1170"/>
                    <a:pt x="2927" y="1170"/>
                  </a:cubicBezTo>
                  <a:close/>
                  <a:moveTo>
                    <a:pt x="2927" y="1"/>
                  </a:moveTo>
                  <a:cubicBezTo>
                    <a:pt x="1314" y="1"/>
                    <a:pt x="1" y="1313"/>
                    <a:pt x="1" y="2927"/>
                  </a:cubicBezTo>
                  <a:lnTo>
                    <a:pt x="1" y="17056"/>
                  </a:lnTo>
                  <a:cubicBezTo>
                    <a:pt x="1" y="18669"/>
                    <a:pt x="1314" y="19982"/>
                    <a:pt x="2927" y="19982"/>
                  </a:cubicBezTo>
                  <a:lnTo>
                    <a:pt x="17054" y="19982"/>
                  </a:lnTo>
                  <a:cubicBezTo>
                    <a:pt x="18669" y="19982"/>
                    <a:pt x="19982" y="18669"/>
                    <a:pt x="19982" y="17056"/>
                  </a:cubicBezTo>
                  <a:lnTo>
                    <a:pt x="19982" y="2927"/>
                  </a:lnTo>
                  <a:cubicBezTo>
                    <a:pt x="19982" y="2145"/>
                    <a:pt x="19669" y="1409"/>
                    <a:pt x="19101" y="853"/>
                  </a:cubicBezTo>
                  <a:cubicBezTo>
                    <a:pt x="18538" y="303"/>
                    <a:pt x="17797" y="1"/>
                    <a:pt x="170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610" name="Google Shape;3610;p63"/>
            <p:cNvGrpSpPr/>
            <p:nvPr/>
          </p:nvGrpSpPr>
          <p:grpSpPr>
            <a:xfrm>
              <a:off x="4166051" y="3183552"/>
              <a:ext cx="338366" cy="338332"/>
              <a:chOff x="812101" y="2571761"/>
              <a:chExt cx="417066" cy="417024"/>
            </a:xfrm>
          </p:grpSpPr>
          <p:sp>
            <p:nvSpPr>
              <p:cNvPr id="3611" name="Google Shape;3611;p63"/>
              <p:cNvSpPr/>
              <p:nvPr/>
            </p:nvSpPr>
            <p:spPr>
              <a:xfrm>
                <a:off x="935084" y="2694744"/>
                <a:ext cx="171071" cy="171071"/>
              </a:xfrm>
              <a:custGeom>
                <a:avLst/>
                <a:gdLst/>
                <a:ahLst/>
                <a:cxnLst/>
                <a:rect l="l" t="t" r="r" b="b"/>
                <a:pathLst>
                  <a:path w="8197" h="8197" extrusionOk="0">
                    <a:moveTo>
                      <a:pt x="4099" y="1171"/>
                    </a:moveTo>
                    <a:cubicBezTo>
                      <a:pt x="5712" y="1171"/>
                      <a:pt x="7027" y="2484"/>
                      <a:pt x="7027" y="4097"/>
                    </a:cubicBezTo>
                    <a:cubicBezTo>
                      <a:pt x="7027" y="5712"/>
                      <a:pt x="5712" y="7025"/>
                      <a:pt x="4099" y="7025"/>
                    </a:cubicBezTo>
                    <a:cubicBezTo>
                      <a:pt x="2486" y="7025"/>
                      <a:pt x="1171" y="5712"/>
                      <a:pt x="1171" y="4097"/>
                    </a:cubicBezTo>
                    <a:cubicBezTo>
                      <a:pt x="1171" y="2484"/>
                      <a:pt x="2486" y="1171"/>
                      <a:pt x="4099" y="1171"/>
                    </a:cubicBezTo>
                    <a:close/>
                    <a:moveTo>
                      <a:pt x="4099" y="0"/>
                    </a:moveTo>
                    <a:cubicBezTo>
                      <a:pt x="1840" y="0"/>
                      <a:pt x="0" y="1838"/>
                      <a:pt x="0" y="4097"/>
                    </a:cubicBezTo>
                    <a:cubicBezTo>
                      <a:pt x="0" y="6358"/>
                      <a:pt x="1840" y="8196"/>
                      <a:pt x="4099" y="8196"/>
                    </a:cubicBezTo>
                    <a:cubicBezTo>
                      <a:pt x="6358" y="8196"/>
                      <a:pt x="8196" y="6358"/>
                      <a:pt x="8196" y="4097"/>
                    </a:cubicBezTo>
                    <a:cubicBezTo>
                      <a:pt x="8196" y="1838"/>
                      <a:pt x="6358" y="0"/>
                      <a:pt x="409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2" name="Google Shape;3612;p63"/>
              <p:cNvSpPr/>
              <p:nvPr/>
            </p:nvSpPr>
            <p:spPr>
              <a:xfrm>
                <a:off x="860977" y="2620616"/>
                <a:ext cx="319311" cy="319290"/>
              </a:xfrm>
              <a:custGeom>
                <a:avLst/>
                <a:gdLst/>
                <a:ahLst/>
                <a:cxnLst/>
                <a:rect l="l" t="t" r="r" b="b"/>
                <a:pathLst>
                  <a:path w="15300" h="15299" extrusionOk="0">
                    <a:moveTo>
                      <a:pt x="12333" y="1171"/>
                    </a:moveTo>
                    <a:cubicBezTo>
                      <a:pt x="13306" y="1171"/>
                      <a:pt x="14128" y="1994"/>
                      <a:pt x="14128" y="2967"/>
                    </a:cubicBezTo>
                    <a:lnTo>
                      <a:pt x="14128" y="12334"/>
                    </a:lnTo>
                    <a:cubicBezTo>
                      <a:pt x="14128" y="13307"/>
                      <a:pt x="13306" y="14129"/>
                      <a:pt x="12333" y="14129"/>
                    </a:cubicBezTo>
                    <a:lnTo>
                      <a:pt x="2968" y="14129"/>
                    </a:lnTo>
                    <a:cubicBezTo>
                      <a:pt x="1993" y="14129"/>
                      <a:pt x="1172" y="13307"/>
                      <a:pt x="1172" y="12334"/>
                    </a:cubicBezTo>
                    <a:lnTo>
                      <a:pt x="1172" y="2967"/>
                    </a:lnTo>
                    <a:cubicBezTo>
                      <a:pt x="1172" y="1994"/>
                      <a:pt x="1993" y="1171"/>
                      <a:pt x="2968" y="1171"/>
                    </a:cubicBezTo>
                    <a:close/>
                    <a:moveTo>
                      <a:pt x="2968" y="0"/>
                    </a:moveTo>
                    <a:cubicBezTo>
                      <a:pt x="1351" y="0"/>
                      <a:pt x="1" y="1346"/>
                      <a:pt x="1" y="2967"/>
                    </a:cubicBezTo>
                    <a:lnTo>
                      <a:pt x="1" y="12334"/>
                    </a:lnTo>
                    <a:cubicBezTo>
                      <a:pt x="1" y="13952"/>
                      <a:pt x="1349" y="15299"/>
                      <a:pt x="2968" y="15299"/>
                    </a:cubicBezTo>
                    <a:lnTo>
                      <a:pt x="12333" y="15299"/>
                    </a:lnTo>
                    <a:cubicBezTo>
                      <a:pt x="13953" y="15299"/>
                      <a:pt x="15299" y="13951"/>
                      <a:pt x="15299" y="12334"/>
                    </a:cubicBezTo>
                    <a:lnTo>
                      <a:pt x="15299" y="2967"/>
                    </a:lnTo>
                    <a:cubicBezTo>
                      <a:pt x="15299" y="1345"/>
                      <a:pt x="13948" y="0"/>
                      <a:pt x="1233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3" name="Google Shape;3613;p63"/>
              <p:cNvSpPr/>
              <p:nvPr/>
            </p:nvSpPr>
            <p:spPr>
              <a:xfrm>
                <a:off x="812101" y="2571761"/>
                <a:ext cx="417066" cy="417024"/>
              </a:xfrm>
              <a:custGeom>
                <a:avLst/>
                <a:gdLst/>
                <a:ahLst/>
                <a:cxnLst/>
                <a:rect l="l" t="t" r="r" b="b"/>
                <a:pathLst>
                  <a:path w="19984" h="19982" extrusionOk="0">
                    <a:moveTo>
                      <a:pt x="17056" y="1172"/>
                    </a:moveTo>
                    <a:cubicBezTo>
                      <a:pt x="18025" y="1172"/>
                      <a:pt x="18812" y="1959"/>
                      <a:pt x="18812" y="2927"/>
                    </a:cubicBezTo>
                    <a:lnTo>
                      <a:pt x="18812" y="17056"/>
                    </a:lnTo>
                    <a:cubicBezTo>
                      <a:pt x="18812" y="18023"/>
                      <a:pt x="18025" y="18811"/>
                      <a:pt x="17056" y="18811"/>
                    </a:cubicBezTo>
                    <a:lnTo>
                      <a:pt x="2928" y="18811"/>
                    </a:lnTo>
                    <a:cubicBezTo>
                      <a:pt x="1961" y="18811"/>
                      <a:pt x="1172" y="18023"/>
                      <a:pt x="1172" y="17056"/>
                    </a:cubicBezTo>
                    <a:lnTo>
                      <a:pt x="1172" y="2927"/>
                    </a:lnTo>
                    <a:cubicBezTo>
                      <a:pt x="1172" y="1959"/>
                      <a:pt x="1961" y="1172"/>
                      <a:pt x="2928" y="1172"/>
                    </a:cubicBezTo>
                    <a:close/>
                    <a:moveTo>
                      <a:pt x="2928" y="1"/>
                    </a:moveTo>
                    <a:cubicBezTo>
                      <a:pt x="1313" y="1"/>
                      <a:pt x="1" y="1313"/>
                      <a:pt x="1" y="2927"/>
                    </a:cubicBezTo>
                    <a:lnTo>
                      <a:pt x="1" y="17056"/>
                    </a:lnTo>
                    <a:cubicBezTo>
                      <a:pt x="1" y="18669"/>
                      <a:pt x="1313" y="19982"/>
                      <a:pt x="2928" y="19982"/>
                    </a:cubicBezTo>
                    <a:lnTo>
                      <a:pt x="17056" y="19982"/>
                    </a:lnTo>
                    <a:cubicBezTo>
                      <a:pt x="18669" y="19982"/>
                      <a:pt x="19984" y="18669"/>
                      <a:pt x="19984" y="17056"/>
                    </a:cubicBezTo>
                    <a:lnTo>
                      <a:pt x="19984" y="2927"/>
                    </a:lnTo>
                    <a:cubicBezTo>
                      <a:pt x="19984" y="1313"/>
                      <a:pt x="18669" y="1"/>
                      <a:pt x="1705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4" name="Google Shape;3614;p63"/>
              <p:cNvSpPr/>
              <p:nvPr/>
            </p:nvSpPr>
            <p:spPr>
              <a:xfrm>
                <a:off x="1081712" y="2670306"/>
                <a:ext cx="48878" cy="48898"/>
              </a:xfrm>
              <a:custGeom>
                <a:avLst/>
                <a:gdLst/>
                <a:ahLst/>
                <a:cxnLst/>
                <a:rect l="l" t="t" r="r" b="b"/>
                <a:pathLst>
                  <a:path w="2342" h="2343" extrusionOk="0">
                    <a:moveTo>
                      <a:pt x="1170" y="0"/>
                    </a:moveTo>
                    <a:cubicBezTo>
                      <a:pt x="524" y="0"/>
                      <a:pt x="1" y="526"/>
                      <a:pt x="1" y="1171"/>
                    </a:cubicBezTo>
                    <a:cubicBezTo>
                      <a:pt x="1" y="1817"/>
                      <a:pt x="524" y="2342"/>
                      <a:pt x="1170" y="2342"/>
                    </a:cubicBezTo>
                    <a:cubicBezTo>
                      <a:pt x="1816" y="2342"/>
                      <a:pt x="2341" y="1817"/>
                      <a:pt x="2341" y="1171"/>
                    </a:cubicBezTo>
                    <a:cubicBezTo>
                      <a:pt x="2341" y="526"/>
                      <a:pt x="1816" y="0"/>
                      <a:pt x="117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15" name="Google Shape;3615;p63"/>
            <p:cNvGrpSpPr/>
            <p:nvPr/>
          </p:nvGrpSpPr>
          <p:grpSpPr>
            <a:xfrm>
              <a:off x="4598397" y="3183552"/>
              <a:ext cx="338332" cy="338332"/>
              <a:chOff x="1323129" y="2571761"/>
              <a:chExt cx="417024" cy="417024"/>
            </a:xfrm>
          </p:grpSpPr>
          <p:sp>
            <p:nvSpPr>
              <p:cNvPr id="3616" name="Google Shape;3616;p63"/>
              <p:cNvSpPr/>
              <p:nvPr/>
            </p:nvSpPr>
            <p:spPr>
              <a:xfrm>
                <a:off x="1385007" y="2719183"/>
                <a:ext cx="73337" cy="219907"/>
              </a:xfrm>
              <a:custGeom>
                <a:avLst/>
                <a:gdLst/>
                <a:ahLst/>
                <a:cxnLst/>
                <a:rect l="l" t="t" r="r" b="b"/>
                <a:pathLst>
                  <a:path w="3514" h="10537" extrusionOk="0">
                    <a:moveTo>
                      <a:pt x="2342" y="1171"/>
                    </a:moveTo>
                    <a:lnTo>
                      <a:pt x="2342" y="9367"/>
                    </a:lnTo>
                    <a:lnTo>
                      <a:pt x="1171" y="9367"/>
                    </a:lnTo>
                    <a:lnTo>
                      <a:pt x="1171" y="1171"/>
                    </a:lnTo>
                    <a:close/>
                    <a:moveTo>
                      <a:pt x="586" y="0"/>
                    </a:moveTo>
                    <a:cubicBezTo>
                      <a:pt x="264" y="0"/>
                      <a:pt x="0" y="262"/>
                      <a:pt x="0" y="586"/>
                    </a:cubicBezTo>
                    <a:lnTo>
                      <a:pt x="0" y="9951"/>
                    </a:lnTo>
                    <a:cubicBezTo>
                      <a:pt x="0" y="10275"/>
                      <a:pt x="264" y="10537"/>
                      <a:pt x="586" y="10537"/>
                    </a:cubicBezTo>
                    <a:lnTo>
                      <a:pt x="2928" y="10537"/>
                    </a:lnTo>
                    <a:cubicBezTo>
                      <a:pt x="3252" y="10537"/>
                      <a:pt x="3514" y="10275"/>
                      <a:pt x="3514" y="9951"/>
                    </a:cubicBezTo>
                    <a:lnTo>
                      <a:pt x="3514" y="586"/>
                    </a:lnTo>
                    <a:cubicBezTo>
                      <a:pt x="3514" y="262"/>
                      <a:pt x="3252" y="0"/>
                      <a:pt x="292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7" name="Google Shape;3617;p63"/>
              <p:cNvSpPr/>
              <p:nvPr/>
            </p:nvSpPr>
            <p:spPr>
              <a:xfrm>
                <a:off x="1385007" y="2621430"/>
                <a:ext cx="73337" cy="73337"/>
              </a:xfrm>
              <a:custGeom>
                <a:avLst/>
                <a:gdLst/>
                <a:ahLst/>
                <a:cxnLst/>
                <a:rect l="l" t="t" r="r" b="b"/>
                <a:pathLst>
                  <a:path w="3514" h="3514" extrusionOk="0">
                    <a:moveTo>
                      <a:pt x="1757" y="1171"/>
                    </a:moveTo>
                    <a:cubicBezTo>
                      <a:pt x="2081" y="1171"/>
                      <a:pt x="2342" y="1435"/>
                      <a:pt x="2342" y="1757"/>
                    </a:cubicBezTo>
                    <a:cubicBezTo>
                      <a:pt x="2342" y="2080"/>
                      <a:pt x="2081" y="2342"/>
                      <a:pt x="1757" y="2342"/>
                    </a:cubicBezTo>
                    <a:cubicBezTo>
                      <a:pt x="1435" y="2342"/>
                      <a:pt x="1171" y="2080"/>
                      <a:pt x="1171" y="1757"/>
                    </a:cubicBezTo>
                    <a:cubicBezTo>
                      <a:pt x="1171" y="1435"/>
                      <a:pt x="1435" y="1171"/>
                      <a:pt x="1757" y="1171"/>
                    </a:cubicBezTo>
                    <a:close/>
                    <a:moveTo>
                      <a:pt x="1757" y="0"/>
                    </a:moveTo>
                    <a:cubicBezTo>
                      <a:pt x="789" y="0"/>
                      <a:pt x="0" y="789"/>
                      <a:pt x="0" y="1757"/>
                    </a:cubicBezTo>
                    <a:cubicBezTo>
                      <a:pt x="0" y="2726"/>
                      <a:pt x="789" y="3513"/>
                      <a:pt x="1757" y="3513"/>
                    </a:cubicBezTo>
                    <a:cubicBezTo>
                      <a:pt x="2726" y="3513"/>
                      <a:pt x="3514" y="2726"/>
                      <a:pt x="3514" y="1757"/>
                    </a:cubicBezTo>
                    <a:cubicBezTo>
                      <a:pt x="3514" y="789"/>
                      <a:pt x="2726" y="0"/>
                      <a:pt x="175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8" name="Google Shape;3618;p63"/>
              <p:cNvSpPr/>
              <p:nvPr/>
            </p:nvSpPr>
            <p:spPr>
              <a:xfrm>
                <a:off x="1482759" y="2718786"/>
                <a:ext cx="195510" cy="220304"/>
              </a:xfrm>
              <a:custGeom>
                <a:avLst/>
                <a:gdLst/>
                <a:ahLst/>
                <a:cxnLst/>
                <a:rect l="l" t="t" r="r" b="b"/>
                <a:pathLst>
                  <a:path w="9368" h="10556" extrusionOk="0">
                    <a:moveTo>
                      <a:pt x="5559" y="1173"/>
                    </a:moveTo>
                    <a:cubicBezTo>
                      <a:pt x="5720" y="1173"/>
                      <a:pt x="5883" y="1186"/>
                      <a:pt x="6044" y="1212"/>
                    </a:cubicBezTo>
                    <a:cubicBezTo>
                      <a:pt x="7422" y="1435"/>
                      <a:pt x="8196" y="2535"/>
                      <a:pt x="8196" y="3669"/>
                    </a:cubicBezTo>
                    <a:lnTo>
                      <a:pt x="8196" y="9386"/>
                    </a:lnTo>
                    <a:lnTo>
                      <a:pt x="7025" y="9386"/>
                    </a:lnTo>
                    <a:lnTo>
                      <a:pt x="7025" y="4702"/>
                    </a:lnTo>
                    <a:cubicBezTo>
                      <a:pt x="7025" y="3411"/>
                      <a:pt x="5975" y="2360"/>
                      <a:pt x="4683" y="2360"/>
                    </a:cubicBezTo>
                    <a:cubicBezTo>
                      <a:pt x="3392" y="2360"/>
                      <a:pt x="2341" y="3411"/>
                      <a:pt x="2341" y="4702"/>
                    </a:cubicBezTo>
                    <a:lnTo>
                      <a:pt x="2341" y="9386"/>
                    </a:lnTo>
                    <a:lnTo>
                      <a:pt x="1170" y="9386"/>
                    </a:lnTo>
                    <a:lnTo>
                      <a:pt x="1170" y="1190"/>
                    </a:lnTo>
                    <a:lnTo>
                      <a:pt x="2341" y="1190"/>
                    </a:lnTo>
                    <a:lnTo>
                      <a:pt x="2341" y="1776"/>
                    </a:lnTo>
                    <a:cubicBezTo>
                      <a:pt x="2341" y="2011"/>
                      <a:pt x="2484" y="2225"/>
                      <a:pt x="2704" y="2316"/>
                    </a:cubicBezTo>
                    <a:cubicBezTo>
                      <a:pt x="2776" y="2346"/>
                      <a:pt x="2852" y="2361"/>
                      <a:pt x="2928" y="2361"/>
                    </a:cubicBezTo>
                    <a:cubicBezTo>
                      <a:pt x="3080" y="2361"/>
                      <a:pt x="3229" y="2301"/>
                      <a:pt x="3341" y="2190"/>
                    </a:cubicBezTo>
                    <a:lnTo>
                      <a:pt x="3615" y="1916"/>
                    </a:lnTo>
                    <a:cubicBezTo>
                      <a:pt x="4086" y="1443"/>
                      <a:pt x="4813" y="1173"/>
                      <a:pt x="5559" y="1173"/>
                    </a:cubicBezTo>
                    <a:close/>
                    <a:moveTo>
                      <a:pt x="5553" y="0"/>
                    </a:moveTo>
                    <a:cubicBezTo>
                      <a:pt x="4823" y="0"/>
                      <a:pt x="4110" y="189"/>
                      <a:pt x="3509" y="536"/>
                    </a:cubicBezTo>
                    <a:cubicBezTo>
                      <a:pt x="3475" y="246"/>
                      <a:pt x="3227" y="19"/>
                      <a:pt x="2927" y="19"/>
                    </a:cubicBezTo>
                    <a:lnTo>
                      <a:pt x="586" y="19"/>
                    </a:lnTo>
                    <a:cubicBezTo>
                      <a:pt x="262" y="19"/>
                      <a:pt x="1" y="281"/>
                      <a:pt x="1" y="605"/>
                    </a:cubicBezTo>
                    <a:lnTo>
                      <a:pt x="1" y="9970"/>
                    </a:lnTo>
                    <a:cubicBezTo>
                      <a:pt x="1" y="10294"/>
                      <a:pt x="262" y="10556"/>
                      <a:pt x="586" y="10556"/>
                    </a:cubicBezTo>
                    <a:lnTo>
                      <a:pt x="2927" y="10556"/>
                    </a:lnTo>
                    <a:cubicBezTo>
                      <a:pt x="3250" y="10556"/>
                      <a:pt x="3512" y="10294"/>
                      <a:pt x="3512" y="9970"/>
                    </a:cubicBezTo>
                    <a:lnTo>
                      <a:pt x="3512" y="4702"/>
                    </a:lnTo>
                    <a:cubicBezTo>
                      <a:pt x="3512" y="4056"/>
                      <a:pt x="4038" y="3531"/>
                      <a:pt x="4683" y="3531"/>
                    </a:cubicBezTo>
                    <a:cubicBezTo>
                      <a:pt x="5329" y="3531"/>
                      <a:pt x="5854" y="4056"/>
                      <a:pt x="5854" y="4702"/>
                    </a:cubicBezTo>
                    <a:lnTo>
                      <a:pt x="5854" y="9970"/>
                    </a:lnTo>
                    <a:cubicBezTo>
                      <a:pt x="5854" y="10294"/>
                      <a:pt x="6116" y="10556"/>
                      <a:pt x="6440" y="10556"/>
                    </a:cubicBezTo>
                    <a:lnTo>
                      <a:pt x="8782" y="10556"/>
                    </a:lnTo>
                    <a:cubicBezTo>
                      <a:pt x="9104" y="10556"/>
                      <a:pt x="9368" y="10294"/>
                      <a:pt x="9368" y="9970"/>
                    </a:cubicBezTo>
                    <a:lnTo>
                      <a:pt x="9368" y="3669"/>
                    </a:lnTo>
                    <a:cubicBezTo>
                      <a:pt x="9368" y="1921"/>
                      <a:pt x="8131" y="364"/>
                      <a:pt x="6231" y="55"/>
                    </a:cubicBezTo>
                    <a:cubicBezTo>
                      <a:pt x="6005" y="18"/>
                      <a:pt x="5779" y="0"/>
                      <a:pt x="55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9" name="Google Shape;3619;p63"/>
              <p:cNvSpPr/>
              <p:nvPr/>
            </p:nvSpPr>
            <p:spPr>
              <a:xfrm>
                <a:off x="1323129" y="2571761"/>
                <a:ext cx="417024" cy="417024"/>
              </a:xfrm>
              <a:custGeom>
                <a:avLst/>
                <a:gdLst/>
                <a:ahLst/>
                <a:cxnLst/>
                <a:rect l="l" t="t" r="r" b="b"/>
                <a:pathLst>
                  <a:path w="19982" h="19982" extrusionOk="0">
                    <a:moveTo>
                      <a:pt x="17015" y="1170"/>
                    </a:moveTo>
                    <a:cubicBezTo>
                      <a:pt x="17989" y="1170"/>
                      <a:pt x="18810" y="1993"/>
                      <a:pt x="18810" y="2966"/>
                    </a:cubicBezTo>
                    <a:lnTo>
                      <a:pt x="18810" y="17015"/>
                    </a:lnTo>
                    <a:cubicBezTo>
                      <a:pt x="18810" y="17990"/>
                      <a:pt x="17989" y="18811"/>
                      <a:pt x="17015" y="18811"/>
                    </a:cubicBezTo>
                    <a:lnTo>
                      <a:pt x="2965" y="18811"/>
                    </a:lnTo>
                    <a:cubicBezTo>
                      <a:pt x="1992" y="18811"/>
                      <a:pt x="1170" y="17990"/>
                      <a:pt x="1170" y="17015"/>
                    </a:cubicBezTo>
                    <a:lnTo>
                      <a:pt x="1170" y="2966"/>
                    </a:lnTo>
                    <a:cubicBezTo>
                      <a:pt x="1170" y="1993"/>
                      <a:pt x="1992" y="1170"/>
                      <a:pt x="2965" y="1170"/>
                    </a:cubicBezTo>
                    <a:close/>
                    <a:moveTo>
                      <a:pt x="2965" y="1"/>
                    </a:moveTo>
                    <a:cubicBezTo>
                      <a:pt x="1347" y="1"/>
                      <a:pt x="0" y="1349"/>
                      <a:pt x="0" y="2966"/>
                    </a:cubicBezTo>
                    <a:lnTo>
                      <a:pt x="0" y="17015"/>
                    </a:lnTo>
                    <a:cubicBezTo>
                      <a:pt x="0" y="18635"/>
                      <a:pt x="1348" y="19982"/>
                      <a:pt x="2965" y="19982"/>
                    </a:cubicBezTo>
                    <a:lnTo>
                      <a:pt x="17017" y="19982"/>
                    </a:lnTo>
                    <a:cubicBezTo>
                      <a:pt x="18635" y="19982"/>
                      <a:pt x="19981" y="18634"/>
                      <a:pt x="19981" y="17015"/>
                    </a:cubicBezTo>
                    <a:lnTo>
                      <a:pt x="19981" y="2966"/>
                    </a:lnTo>
                    <a:cubicBezTo>
                      <a:pt x="19981" y="1347"/>
                      <a:pt x="18633" y="1"/>
                      <a:pt x="1701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620" name="Google Shape;3620;p63"/>
            <p:cNvSpPr/>
            <p:nvPr/>
          </p:nvSpPr>
          <p:spPr>
            <a:xfrm>
              <a:off x="5074766" y="3214044"/>
              <a:ext cx="340022" cy="277263"/>
            </a:xfrm>
            <a:custGeom>
              <a:avLst/>
              <a:gdLst/>
              <a:ahLst/>
              <a:cxnLst/>
              <a:rect l="l" t="t" r="r" b="b"/>
              <a:pathLst>
                <a:path w="20081" h="16377" extrusionOk="0">
                  <a:moveTo>
                    <a:pt x="13632" y="1165"/>
                  </a:moveTo>
                  <a:cubicBezTo>
                    <a:pt x="14903" y="1165"/>
                    <a:pt x="15458" y="1658"/>
                    <a:pt x="15826" y="1984"/>
                  </a:cubicBezTo>
                  <a:cubicBezTo>
                    <a:pt x="16040" y="2173"/>
                    <a:pt x="16244" y="2353"/>
                    <a:pt x="16548" y="2353"/>
                  </a:cubicBezTo>
                  <a:cubicBezTo>
                    <a:pt x="16762" y="2353"/>
                    <a:pt x="17038" y="2293"/>
                    <a:pt x="17344" y="2196"/>
                  </a:cubicBezTo>
                  <a:lnTo>
                    <a:pt x="17344" y="2196"/>
                  </a:lnTo>
                  <a:cubicBezTo>
                    <a:pt x="17236" y="2288"/>
                    <a:pt x="17119" y="2376"/>
                    <a:pt x="16995" y="2461"/>
                  </a:cubicBezTo>
                  <a:cubicBezTo>
                    <a:pt x="16780" y="2612"/>
                    <a:pt x="16689" y="2889"/>
                    <a:pt x="16778" y="3137"/>
                  </a:cubicBezTo>
                  <a:cubicBezTo>
                    <a:pt x="16861" y="3373"/>
                    <a:pt x="17082" y="3528"/>
                    <a:pt x="17329" y="3528"/>
                  </a:cubicBezTo>
                  <a:cubicBezTo>
                    <a:pt x="17343" y="3528"/>
                    <a:pt x="17358" y="3527"/>
                    <a:pt x="17372" y="3526"/>
                  </a:cubicBezTo>
                  <a:cubicBezTo>
                    <a:pt x="17475" y="3519"/>
                    <a:pt x="17576" y="3508"/>
                    <a:pt x="17680" y="3494"/>
                  </a:cubicBezTo>
                  <a:lnTo>
                    <a:pt x="17680" y="3494"/>
                  </a:lnTo>
                  <a:cubicBezTo>
                    <a:pt x="17275" y="3802"/>
                    <a:pt x="16921" y="3990"/>
                    <a:pt x="16937" y="4786"/>
                  </a:cubicBezTo>
                  <a:cubicBezTo>
                    <a:pt x="16937" y="4826"/>
                    <a:pt x="16939" y="4881"/>
                    <a:pt x="16939" y="4971"/>
                  </a:cubicBezTo>
                  <a:cubicBezTo>
                    <a:pt x="16939" y="6510"/>
                    <a:pt x="16350" y="9097"/>
                    <a:pt x="14694" y="11320"/>
                  </a:cubicBezTo>
                  <a:cubicBezTo>
                    <a:pt x="13372" y="13093"/>
                    <a:pt x="10896" y="15207"/>
                    <a:pt x="6611" y="15207"/>
                  </a:cubicBezTo>
                  <a:cubicBezTo>
                    <a:pt x="5368" y="15207"/>
                    <a:pt x="4159" y="14996"/>
                    <a:pt x="3001" y="14582"/>
                  </a:cubicBezTo>
                  <a:cubicBezTo>
                    <a:pt x="4359" y="14345"/>
                    <a:pt x="5612" y="13799"/>
                    <a:pt x="6698" y="12960"/>
                  </a:cubicBezTo>
                  <a:cubicBezTo>
                    <a:pt x="6893" y="12812"/>
                    <a:pt x="6972" y="12557"/>
                    <a:pt x="6900" y="12323"/>
                  </a:cubicBezTo>
                  <a:cubicBezTo>
                    <a:pt x="6827" y="12090"/>
                    <a:pt x="6617" y="11925"/>
                    <a:pt x="6372" y="11913"/>
                  </a:cubicBezTo>
                  <a:cubicBezTo>
                    <a:pt x="5203" y="11849"/>
                    <a:pt x="4280" y="11209"/>
                    <a:pt x="3767" y="10448"/>
                  </a:cubicBezTo>
                  <a:cubicBezTo>
                    <a:pt x="3968" y="10434"/>
                    <a:pt x="4207" y="10404"/>
                    <a:pt x="4564" y="10340"/>
                  </a:cubicBezTo>
                  <a:cubicBezTo>
                    <a:pt x="4832" y="10294"/>
                    <a:pt x="5030" y="10071"/>
                    <a:pt x="5047" y="9801"/>
                  </a:cubicBezTo>
                  <a:cubicBezTo>
                    <a:pt x="5065" y="9532"/>
                    <a:pt x="4895" y="9286"/>
                    <a:pt x="4637" y="9205"/>
                  </a:cubicBezTo>
                  <a:cubicBezTo>
                    <a:pt x="3296" y="8787"/>
                    <a:pt x="2498" y="8025"/>
                    <a:pt x="2180" y="6838"/>
                  </a:cubicBezTo>
                  <a:lnTo>
                    <a:pt x="2180" y="6838"/>
                  </a:lnTo>
                  <a:cubicBezTo>
                    <a:pt x="2390" y="6891"/>
                    <a:pt x="2642" y="6933"/>
                    <a:pt x="3057" y="6986"/>
                  </a:cubicBezTo>
                  <a:cubicBezTo>
                    <a:pt x="3081" y="6989"/>
                    <a:pt x="3105" y="6991"/>
                    <a:pt x="3129" y="6991"/>
                  </a:cubicBezTo>
                  <a:cubicBezTo>
                    <a:pt x="3359" y="6991"/>
                    <a:pt x="3571" y="6854"/>
                    <a:pt x="3666" y="6640"/>
                  </a:cubicBezTo>
                  <a:cubicBezTo>
                    <a:pt x="3770" y="6403"/>
                    <a:pt x="3707" y="6125"/>
                    <a:pt x="3508" y="5957"/>
                  </a:cubicBezTo>
                  <a:cubicBezTo>
                    <a:pt x="2014" y="4697"/>
                    <a:pt x="1936" y="3409"/>
                    <a:pt x="2210" y="2373"/>
                  </a:cubicBezTo>
                  <a:lnTo>
                    <a:pt x="2210" y="2373"/>
                  </a:lnTo>
                  <a:cubicBezTo>
                    <a:pt x="4267" y="4464"/>
                    <a:pt x="6801" y="5670"/>
                    <a:pt x="9880" y="5882"/>
                  </a:cubicBezTo>
                  <a:cubicBezTo>
                    <a:pt x="9894" y="5883"/>
                    <a:pt x="9908" y="5884"/>
                    <a:pt x="9921" y="5884"/>
                  </a:cubicBezTo>
                  <a:cubicBezTo>
                    <a:pt x="10265" y="5884"/>
                    <a:pt x="10539" y="5586"/>
                    <a:pt x="10503" y="5239"/>
                  </a:cubicBezTo>
                  <a:cubicBezTo>
                    <a:pt x="10372" y="3940"/>
                    <a:pt x="10634" y="2919"/>
                    <a:pt x="11281" y="2203"/>
                  </a:cubicBezTo>
                  <a:cubicBezTo>
                    <a:pt x="11975" y="1437"/>
                    <a:pt x="12981" y="1165"/>
                    <a:pt x="13632" y="1165"/>
                  </a:cubicBezTo>
                  <a:close/>
                  <a:moveTo>
                    <a:pt x="13631" y="1"/>
                  </a:moveTo>
                  <a:cubicBezTo>
                    <a:pt x="12698" y="1"/>
                    <a:pt x="11363" y="368"/>
                    <a:pt x="10413" y="1418"/>
                  </a:cubicBezTo>
                  <a:cubicBezTo>
                    <a:pt x="9665" y="2245"/>
                    <a:pt x="9291" y="3332"/>
                    <a:pt x="9300" y="4649"/>
                  </a:cubicBezTo>
                  <a:cubicBezTo>
                    <a:pt x="6556" y="4315"/>
                    <a:pt x="4306" y="3079"/>
                    <a:pt x="2438" y="887"/>
                  </a:cubicBezTo>
                  <a:cubicBezTo>
                    <a:pt x="2327" y="756"/>
                    <a:pt x="2163" y="681"/>
                    <a:pt x="1993" y="681"/>
                  </a:cubicBezTo>
                  <a:cubicBezTo>
                    <a:pt x="1966" y="681"/>
                    <a:pt x="1938" y="683"/>
                    <a:pt x="1911" y="687"/>
                  </a:cubicBezTo>
                  <a:cubicBezTo>
                    <a:pt x="1713" y="715"/>
                    <a:pt x="1541" y="843"/>
                    <a:pt x="1460" y="1025"/>
                  </a:cubicBezTo>
                  <a:cubicBezTo>
                    <a:pt x="1207" y="1582"/>
                    <a:pt x="876" y="2444"/>
                    <a:pt x="922" y="3466"/>
                  </a:cubicBezTo>
                  <a:cubicBezTo>
                    <a:pt x="952" y="4138"/>
                    <a:pt x="1138" y="4773"/>
                    <a:pt x="1479" y="5368"/>
                  </a:cubicBezTo>
                  <a:cubicBezTo>
                    <a:pt x="1469" y="5367"/>
                    <a:pt x="1459" y="5367"/>
                    <a:pt x="1449" y="5367"/>
                  </a:cubicBezTo>
                  <a:cubicBezTo>
                    <a:pt x="1114" y="5367"/>
                    <a:pt x="843" y="5650"/>
                    <a:pt x="865" y="5990"/>
                  </a:cubicBezTo>
                  <a:cubicBezTo>
                    <a:pt x="963" y="7455"/>
                    <a:pt x="1501" y="8589"/>
                    <a:pt x="2470" y="9380"/>
                  </a:cubicBezTo>
                  <a:cubicBezTo>
                    <a:pt x="2284" y="9528"/>
                    <a:pt x="2208" y="9773"/>
                    <a:pt x="2274" y="9999"/>
                  </a:cubicBezTo>
                  <a:cubicBezTo>
                    <a:pt x="2578" y="11057"/>
                    <a:pt x="3469" y="12207"/>
                    <a:pt x="4833" y="12757"/>
                  </a:cubicBezTo>
                  <a:cubicBezTo>
                    <a:pt x="3802" y="13279"/>
                    <a:pt x="2644" y="13546"/>
                    <a:pt x="1412" y="13546"/>
                  </a:cubicBezTo>
                  <a:cubicBezTo>
                    <a:pt x="1173" y="13546"/>
                    <a:pt x="932" y="13536"/>
                    <a:pt x="689" y="13516"/>
                  </a:cubicBezTo>
                  <a:cubicBezTo>
                    <a:pt x="673" y="13515"/>
                    <a:pt x="658" y="13514"/>
                    <a:pt x="642" y="13514"/>
                  </a:cubicBezTo>
                  <a:cubicBezTo>
                    <a:pt x="390" y="13514"/>
                    <a:pt x="164" y="13676"/>
                    <a:pt x="84" y="13919"/>
                  </a:cubicBezTo>
                  <a:cubicBezTo>
                    <a:pt x="0" y="14177"/>
                    <a:pt x="105" y="14460"/>
                    <a:pt x="338" y="14600"/>
                  </a:cubicBezTo>
                  <a:cubicBezTo>
                    <a:pt x="2284" y="15778"/>
                    <a:pt x="4395" y="16376"/>
                    <a:pt x="6611" y="16376"/>
                  </a:cubicBezTo>
                  <a:cubicBezTo>
                    <a:pt x="11382" y="16376"/>
                    <a:pt x="14151" y="14008"/>
                    <a:pt x="15631" y="12019"/>
                  </a:cubicBezTo>
                  <a:cubicBezTo>
                    <a:pt x="17461" y="9567"/>
                    <a:pt x="18108" y="6689"/>
                    <a:pt x="18108" y="4971"/>
                  </a:cubicBezTo>
                  <a:cubicBezTo>
                    <a:pt x="18108" y="4747"/>
                    <a:pt x="18103" y="4701"/>
                    <a:pt x="18110" y="4637"/>
                  </a:cubicBezTo>
                  <a:cubicBezTo>
                    <a:pt x="18336" y="4435"/>
                    <a:pt x="18964" y="4133"/>
                    <a:pt x="19935" y="2718"/>
                  </a:cubicBezTo>
                  <a:cubicBezTo>
                    <a:pt x="20080" y="2505"/>
                    <a:pt x="20070" y="2221"/>
                    <a:pt x="19909" y="2019"/>
                  </a:cubicBezTo>
                  <a:cubicBezTo>
                    <a:pt x="19795" y="1879"/>
                    <a:pt x="19625" y="1801"/>
                    <a:pt x="19451" y="1801"/>
                  </a:cubicBezTo>
                  <a:cubicBezTo>
                    <a:pt x="19377" y="1801"/>
                    <a:pt x="19303" y="1815"/>
                    <a:pt x="19231" y="1844"/>
                  </a:cubicBezTo>
                  <a:cubicBezTo>
                    <a:pt x="19194" y="1860"/>
                    <a:pt x="19155" y="1874"/>
                    <a:pt x="19118" y="1890"/>
                  </a:cubicBezTo>
                  <a:cubicBezTo>
                    <a:pt x="19269" y="1630"/>
                    <a:pt x="19392" y="1356"/>
                    <a:pt x="19490" y="1062"/>
                  </a:cubicBezTo>
                  <a:cubicBezTo>
                    <a:pt x="19564" y="841"/>
                    <a:pt x="19498" y="598"/>
                    <a:pt x="19327" y="443"/>
                  </a:cubicBezTo>
                  <a:cubicBezTo>
                    <a:pt x="19217" y="344"/>
                    <a:pt x="19076" y="292"/>
                    <a:pt x="18934" y="292"/>
                  </a:cubicBezTo>
                  <a:cubicBezTo>
                    <a:pt x="18853" y="292"/>
                    <a:pt x="18771" y="309"/>
                    <a:pt x="18694" y="344"/>
                  </a:cubicBezTo>
                  <a:cubicBezTo>
                    <a:pt x="18690" y="345"/>
                    <a:pt x="18676" y="351"/>
                    <a:pt x="18651" y="363"/>
                  </a:cubicBezTo>
                  <a:cubicBezTo>
                    <a:pt x="17724" y="830"/>
                    <a:pt x="16999" y="1103"/>
                    <a:pt x="16670" y="1166"/>
                  </a:cubicBezTo>
                  <a:cubicBezTo>
                    <a:pt x="16647" y="1147"/>
                    <a:pt x="16624" y="1126"/>
                    <a:pt x="16603" y="1106"/>
                  </a:cubicBezTo>
                  <a:cubicBezTo>
                    <a:pt x="16194" y="745"/>
                    <a:pt x="15347" y="1"/>
                    <a:pt x="136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age 2" descr="Une image contenant personne, complet, mur, homme&#10;&#10;Description générée automatiquement">
            <a:extLst>
              <a:ext uri="{FF2B5EF4-FFF2-40B4-BE49-F238E27FC236}">
                <a16:creationId xmlns:a16="http://schemas.microsoft.com/office/drawing/2014/main" id="{B9242812-DF17-EB4F-B9AA-AEF4C55462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8650" y="1532016"/>
            <a:ext cx="1270000" cy="12700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4388561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15" name="Google Shape;3215;p57"/>
          <p:cNvGrpSpPr/>
          <p:nvPr/>
        </p:nvGrpSpPr>
        <p:grpSpPr>
          <a:xfrm>
            <a:off x="2569596" y="1256014"/>
            <a:ext cx="3584753" cy="2934361"/>
            <a:chOff x="845850" y="467825"/>
            <a:chExt cx="5996575" cy="4908600"/>
          </a:xfrm>
        </p:grpSpPr>
        <p:sp>
          <p:nvSpPr>
            <p:cNvPr id="3216" name="Google Shape;3216;p57"/>
            <p:cNvSpPr/>
            <p:nvPr/>
          </p:nvSpPr>
          <p:spPr>
            <a:xfrm>
              <a:off x="845850" y="467825"/>
              <a:ext cx="5996575" cy="4814800"/>
            </a:xfrm>
            <a:custGeom>
              <a:avLst/>
              <a:gdLst/>
              <a:ahLst/>
              <a:cxnLst/>
              <a:rect l="l" t="t" r="r" b="b"/>
              <a:pathLst>
                <a:path w="239863" h="192592" extrusionOk="0">
                  <a:moveTo>
                    <a:pt x="147813" y="1"/>
                  </a:moveTo>
                  <a:cubicBezTo>
                    <a:pt x="142156" y="1"/>
                    <a:pt x="136078" y="789"/>
                    <a:pt x="129736" y="2770"/>
                  </a:cubicBezTo>
                  <a:cubicBezTo>
                    <a:pt x="98620" y="12477"/>
                    <a:pt x="86341" y="39929"/>
                    <a:pt x="68918" y="59055"/>
                  </a:cubicBezTo>
                  <a:cubicBezTo>
                    <a:pt x="59821" y="69084"/>
                    <a:pt x="45999" y="73102"/>
                    <a:pt x="35038" y="80945"/>
                  </a:cubicBezTo>
                  <a:cubicBezTo>
                    <a:pt x="1" y="106018"/>
                    <a:pt x="6976" y="159667"/>
                    <a:pt x="35231" y="179114"/>
                  </a:cubicBezTo>
                  <a:cubicBezTo>
                    <a:pt x="48326" y="188144"/>
                    <a:pt x="62992" y="192591"/>
                    <a:pt x="79703" y="192591"/>
                  </a:cubicBezTo>
                  <a:cubicBezTo>
                    <a:pt x="94167" y="192591"/>
                    <a:pt x="110163" y="189259"/>
                    <a:pt x="128000" y="182683"/>
                  </a:cubicBezTo>
                  <a:cubicBezTo>
                    <a:pt x="166445" y="168507"/>
                    <a:pt x="194025" y="159828"/>
                    <a:pt x="216944" y="121962"/>
                  </a:cubicBezTo>
                  <a:cubicBezTo>
                    <a:pt x="239863" y="84063"/>
                    <a:pt x="216108" y="37807"/>
                    <a:pt x="185539" y="11995"/>
                  </a:cubicBezTo>
                  <a:cubicBezTo>
                    <a:pt x="185539" y="11995"/>
                    <a:pt x="169878" y="1"/>
                    <a:pt x="1478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7" name="Google Shape;3217;p57"/>
            <p:cNvSpPr/>
            <p:nvPr/>
          </p:nvSpPr>
          <p:spPr>
            <a:xfrm>
              <a:off x="1128725" y="467950"/>
              <a:ext cx="5369750" cy="4814475"/>
            </a:xfrm>
            <a:custGeom>
              <a:avLst/>
              <a:gdLst/>
              <a:ahLst/>
              <a:cxnLst/>
              <a:rect l="l" t="t" r="r" b="b"/>
              <a:pathLst>
                <a:path w="214790" h="192579" extrusionOk="0">
                  <a:moveTo>
                    <a:pt x="136486" y="0"/>
                  </a:moveTo>
                  <a:cubicBezTo>
                    <a:pt x="130828" y="0"/>
                    <a:pt x="124753" y="772"/>
                    <a:pt x="118421" y="2765"/>
                  </a:cubicBezTo>
                  <a:cubicBezTo>
                    <a:pt x="98363" y="9033"/>
                    <a:pt x="86148" y="22630"/>
                    <a:pt x="75347" y="36645"/>
                  </a:cubicBezTo>
                  <a:lnTo>
                    <a:pt x="188978" y="36645"/>
                  </a:lnTo>
                  <a:lnTo>
                    <a:pt x="188978" y="143911"/>
                  </a:lnTo>
                  <a:cubicBezTo>
                    <a:pt x="194828" y="137836"/>
                    <a:pt x="200357" y="130668"/>
                    <a:pt x="205629" y="121957"/>
                  </a:cubicBezTo>
                  <a:cubicBezTo>
                    <a:pt x="212025" y="111381"/>
                    <a:pt x="214790" y="100195"/>
                    <a:pt x="214790" y="88944"/>
                  </a:cubicBezTo>
                  <a:cubicBezTo>
                    <a:pt x="214790" y="59886"/>
                    <a:pt x="196275" y="30602"/>
                    <a:pt x="174224" y="11990"/>
                  </a:cubicBezTo>
                  <a:cubicBezTo>
                    <a:pt x="174224" y="11990"/>
                    <a:pt x="158569" y="0"/>
                    <a:pt x="136486" y="0"/>
                  </a:cubicBezTo>
                  <a:close/>
                  <a:moveTo>
                    <a:pt x="26745" y="78915"/>
                  </a:moveTo>
                  <a:cubicBezTo>
                    <a:pt x="25716" y="79558"/>
                    <a:pt x="24720" y="80233"/>
                    <a:pt x="23723" y="80940"/>
                  </a:cubicBezTo>
                  <a:cubicBezTo>
                    <a:pt x="7201" y="92769"/>
                    <a:pt x="33" y="110963"/>
                    <a:pt x="33" y="128932"/>
                  </a:cubicBezTo>
                  <a:cubicBezTo>
                    <a:pt x="0" y="149022"/>
                    <a:pt x="9001" y="168855"/>
                    <a:pt x="23916" y="179109"/>
                  </a:cubicBezTo>
                  <a:cubicBezTo>
                    <a:pt x="36999" y="188142"/>
                    <a:pt x="51689" y="192578"/>
                    <a:pt x="68404" y="192578"/>
                  </a:cubicBezTo>
                  <a:cubicBezTo>
                    <a:pt x="82869" y="192578"/>
                    <a:pt x="98877" y="189267"/>
                    <a:pt x="116685" y="182678"/>
                  </a:cubicBezTo>
                  <a:cubicBezTo>
                    <a:pt x="127678" y="178627"/>
                    <a:pt x="137804" y="175027"/>
                    <a:pt x="147158" y="171041"/>
                  </a:cubicBezTo>
                  <a:lnTo>
                    <a:pt x="26745" y="171041"/>
                  </a:lnTo>
                  <a:lnTo>
                    <a:pt x="26745" y="789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18" name="Google Shape;3218;p57"/>
            <p:cNvSpPr/>
            <p:nvPr/>
          </p:nvSpPr>
          <p:spPr>
            <a:xfrm>
              <a:off x="1797325" y="1384075"/>
              <a:ext cx="4055850" cy="3359925"/>
            </a:xfrm>
            <a:custGeom>
              <a:avLst/>
              <a:gdLst/>
              <a:ahLst/>
              <a:cxnLst/>
              <a:rect l="l" t="t" r="r" b="b"/>
              <a:pathLst>
                <a:path w="162234" h="134397" extrusionOk="0">
                  <a:moveTo>
                    <a:pt x="1" y="0"/>
                  </a:moveTo>
                  <a:lnTo>
                    <a:pt x="1" y="134396"/>
                  </a:lnTo>
                  <a:lnTo>
                    <a:pt x="162234" y="134396"/>
                  </a:lnTo>
                  <a:lnTo>
                    <a:pt x="1622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9" name="Google Shape;3219;p57"/>
            <p:cNvSpPr/>
            <p:nvPr/>
          </p:nvSpPr>
          <p:spPr>
            <a:xfrm>
              <a:off x="1797325" y="1384075"/>
              <a:ext cx="4055850" cy="3359925"/>
            </a:xfrm>
            <a:custGeom>
              <a:avLst/>
              <a:gdLst/>
              <a:ahLst/>
              <a:cxnLst/>
              <a:rect l="l" t="t" r="r" b="b"/>
              <a:pathLst>
                <a:path w="162234" h="134397" extrusionOk="0">
                  <a:moveTo>
                    <a:pt x="1" y="0"/>
                  </a:moveTo>
                  <a:lnTo>
                    <a:pt x="1" y="134396"/>
                  </a:lnTo>
                  <a:lnTo>
                    <a:pt x="162234" y="134396"/>
                  </a:lnTo>
                  <a:lnTo>
                    <a:pt x="16223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0" name="Google Shape;3220;p57"/>
            <p:cNvSpPr/>
            <p:nvPr/>
          </p:nvSpPr>
          <p:spPr>
            <a:xfrm>
              <a:off x="1895375" y="1994800"/>
              <a:ext cx="3780200" cy="1720575"/>
            </a:xfrm>
            <a:custGeom>
              <a:avLst/>
              <a:gdLst/>
              <a:ahLst/>
              <a:cxnLst/>
              <a:rect l="l" t="t" r="r" b="b"/>
              <a:pathLst>
                <a:path w="151208" h="68823" extrusionOk="0">
                  <a:moveTo>
                    <a:pt x="0" y="1"/>
                  </a:moveTo>
                  <a:lnTo>
                    <a:pt x="0" y="68822"/>
                  </a:lnTo>
                  <a:lnTo>
                    <a:pt x="151208" y="68822"/>
                  </a:lnTo>
                  <a:lnTo>
                    <a:pt x="15120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1" name="Google Shape;3221;p57"/>
            <p:cNvSpPr/>
            <p:nvPr/>
          </p:nvSpPr>
          <p:spPr>
            <a:xfrm>
              <a:off x="2015100" y="3464625"/>
              <a:ext cx="3521450" cy="6450"/>
            </a:xfrm>
            <a:custGeom>
              <a:avLst/>
              <a:gdLst/>
              <a:ahLst/>
              <a:cxnLst/>
              <a:rect l="l" t="t" r="r" b="b"/>
              <a:pathLst>
                <a:path w="140858" h="258" extrusionOk="0">
                  <a:moveTo>
                    <a:pt x="1" y="0"/>
                  </a:moveTo>
                  <a:lnTo>
                    <a:pt x="1" y="257"/>
                  </a:lnTo>
                  <a:lnTo>
                    <a:pt x="140858" y="257"/>
                  </a:lnTo>
                  <a:lnTo>
                    <a:pt x="140858" y="0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2" name="Google Shape;3222;p57"/>
            <p:cNvSpPr/>
            <p:nvPr/>
          </p:nvSpPr>
          <p:spPr>
            <a:xfrm>
              <a:off x="2011900" y="3433275"/>
              <a:ext cx="6450" cy="34575"/>
            </a:xfrm>
            <a:custGeom>
              <a:avLst/>
              <a:gdLst/>
              <a:ahLst/>
              <a:cxnLst/>
              <a:rect l="l" t="t" r="r" b="b"/>
              <a:pathLst>
                <a:path w="258" h="1383" extrusionOk="0">
                  <a:moveTo>
                    <a:pt x="0" y="1"/>
                  </a:moveTo>
                  <a:lnTo>
                    <a:pt x="0" y="1383"/>
                  </a:lnTo>
                  <a:lnTo>
                    <a:pt x="257" y="1383"/>
                  </a:lnTo>
                  <a:lnTo>
                    <a:pt x="257" y="1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3" name="Google Shape;3223;p57"/>
            <p:cNvSpPr/>
            <p:nvPr/>
          </p:nvSpPr>
          <p:spPr>
            <a:xfrm>
              <a:off x="2196725" y="3433275"/>
              <a:ext cx="7250" cy="34575"/>
            </a:xfrm>
            <a:custGeom>
              <a:avLst/>
              <a:gdLst/>
              <a:ahLst/>
              <a:cxnLst/>
              <a:rect l="l" t="t" r="r" b="b"/>
              <a:pathLst>
                <a:path w="290" h="1383" extrusionOk="0">
                  <a:moveTo>
                    <a:pt x="0" y="1"/>
                  </a:moveTo>
                  <a:lnTo>
                    <a:pt x="0" y="1383"/>
                  </a:lnTo>
                  <a:lnTo>
                    <a:pt x="290" y="1383"/>
                  </a:lnTo>
                  <a:lnTo>
                    <a:pt x="290" y="1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4" name="Google Shape;3224;p57"/>
            <p:cNvSpPr/>
            <p:nvPr/>
          </p:nvSpPr>
          <p:spPr>
            <a:xfrm>
              <a:off x="2382350" y="3433275"/>
              <a:ext cx="6475" cy="34575"/>
            </a:xfrm>
            <a:custGeom>
              <a:avLst/>
              <a:gdLst/>
              <a:ahLst/>
              <a:cxnLst/>
              <a:rect l="l" t="t" r="r" b="b"/>
              <a:pathLst>
                <a:path w="259" h="1383" extrusionOk="0">
                  <a:moveTo>
                    <a:pt x="1" y="1"/>
                  </a:moveTo>
                  <a:lnTo>
                    <a:pt x="1" y="1383"/>
                  </a:lnTo>
                  <a:lnTo>
                    <a:pt x="258" y="1383"/>
                  </a:lnTo>
                  <a:lnTo>
                    <a:pt x="258" y="1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5" name="Google Shape;3225;p57"/>
            <p:cNvSpPr/>
            <p:nvPr/>
          </p:nvSpPr>
          <p:spPr>
            <a:xfrm>
              <a:off x="2568000" y="3433275"/>
              <a:ext cx="6450" cy="34575"/>
            </a:xfrm>
            <a:custGeom>
              <a:avLst/>
              <a:gdLst/>
              <a:ahLst/>
              <a:cxnLst/>
              <a:rect l="l" t="t" r="r" b="b"/>
              <a:pathLst>
                <a:path w="258" h="1383" extrusionOk="0">
                  <a:moveTo>
                    <a:pt x="0" y="1"/>
                  </a:moveTo>
                  <a:lnTo>
                    <a:pt x="0" y="1383"/>
                  </a:lnTo>
                  <a:lnTo>
                    <a:pt x="257" y="1383"/>
                  </a:lnTo>
                  <a:lnTo>
                    <a:pt x="257" y="1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6" name="Google Shape;3226;p57"/>
            <p:cNvSpPr/>
            <p:nvPr/>
          </p:nvSpPr>
          <p:spPr>
            <a:xfrm>
              <a:off x="2752825" y="3433275"/>
              <a:ext cx="6450" cy="34575"/>
            </a:xfrm>
            <a:custGeom>
              <a:avLst/>
              <a:gdLst/>
              <a:ahLst/>
              <a:cxnLst/>
              <a:rect l="l" t="t" r="r" b="b"/>
              <a:pathLst>
                <a:path w="258" h="1383" extrusionOk="0">
                  <a:moveTo>
                    <a:pt x="0" y="1"/>
                  </a:moveTo>
                  <a:lnTo>
                    <a:pt x="0" y="1383"/>
                  </a:lnTo>
                  <a:lnTo>
                    <a:pt x="258" y="1383"/>
                  </a:lnTo>
                  <a:lnTo>
                    <a:pt x="258" y="1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7" name="Google Shape;3227;p57"/>
            <p:cNvSpPr/>
            <p:nvPr/>
          </p:nvSpPr>
          <p:spPr>
            <a:xfrm>
              <a:off x="2938450" y="3433275"/>
              <a:ext cx="6450" cy="34575"/>
            </a:xfrm>
            <a:custGeom>
              <a:avLst/>
              <a:gdLst/>
              <a:ahLst/>
              <a:cxnLst/>
              <a:rect l="l" t="t" r="r" b="b"/>
              <a:pathLst>
                <a:path w="258" h="1383" extrusionOk="0">
                  <a:moveTo>
                    <a:pt x="1" y="1"/>
                  </a:moveTo>
                  <a:lnTo>
                    <a:pt x="1" y="1383"/>
                  </a:lnTo>
                  <a:lnTo>
                    <a:pt x="258" y="1383"/>
                  </a:lnTo>
                  <a:lnTo>
                    <a:pt x="258" y="1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8" name="Google Shape;3228;p57"/>
            <p:cNvSpPr/>
            <p:nvPr/>
          </p:nvSpPr>
          <p:spPr>
            <a:xfrm>
              <a:off x="3123300" y="3433275"/>
              <a:ext cx="7250" cy="34575"/>
            </a:xfrm>
            <a:custGeom>
              <a:avLst/>
              <a:gdLst/>
              <a:ahLst/>
              <a:cxnLst/>
              <a:rect l="l" t="t" r="r" b="b"/>
              <a:pathLst>
                <a:path w="290" h="1383" extrusionOk="0">
                  <a:moveTo>
                    <a:pt x="0" y="1"/>
                  </a:moveTo>
                  <a:lnTo>
                    <a:pt x="0" y="1383"/>
                  </a:lnTo>
                  <a:lnTo>
                    <a:pt x="289" y="1383"/>
                  </a:lnTo>
                  <a:lnTo>
                    <a:pt x="289" y="1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9" name="Google Shape;3229;p57"/>
            <p:cNvSpPr/>
            <p:nvPr/>
          </p:nvSpPr>
          <p:spPr>
            <a:xfrm>
              <a:off x="3308925" y="3433275"/>
              <a:ext cx="6450" cy="34575"/>
            </a:xfrm>
            <a:custGeom>
              <a:avLst/>
              <a:gdLst/>
              <a:ahLst/>
              <a:cxnLst/>
              <a:rect l="l" t="t" r="r" b="b"/>
              <a:pathLst>
                <a:path w="258" h="1383" extrusionOk="0">
                  <a:moveTo>
                    <a:pt x="0" y="1"/>
                  </a:moveTo>
                  <a:lnTo>
                    <a:pt x="0" y="1383"/>
                  </a:lnTo>
                  <a:lnTo>
                    <a:pt x="258" y="1383"/>
                  </a:lnTo>
                  <a:lnTo>
                    <a:pt x="258" y="1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0" name="Google Shape;3230;p57"/>
            <p:cNvSpPr/>
            <p:nvPr/>
          </p:nvSpPr>
          <p:spPr>
            <a:xfrm>
              <a:off x="3494550" y="3433275"/>
              <a:ext cx="6450" cy="34575"/>
            </a:xfrm>
            <a:custGeom>
              <a:avLst/>
              <a:gdLst/>
              <a:ahLst/>
              <a:cxnLst/>
              <a:rect l="l" t="t" r="r" b="b"/>
              <a:pathLst>
                <a:path w="258" h="1383" extrusionOk="0">
                  <a:moveTo>
                    <a:pt x="1" y="1"/>
                  </a:moveTo>
                  <a:lnTo>
                    <a:pt x="1" y="1383"/>
                  </a:lnTo>
                  <a:lnTo>
                    <a:pt x="258" y="1383"/>
                  </a:lnTo>
                  <a:lnTo>
                    <a:pt x="258" y="1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1" name="Google Shape;3231;p57"/>
            <p:cNvSpPr/>
            <p:nvPr/>
          </p:nvSpPr>
          <p:spPr>
            <a:xfrm>
              <a:off x="3679400" y="3433275"/>
              <a:ext cx="7250" cy="34575"/>
            </a:xfrm>
            <a:custGeom>
              <a:avLst/>
              <a:gdLst/>
              <a:ahLst/>
              <a:cxnLst/>
              <a:rect l="l" t="t" r="r" b="b"/>
              <a:pathLst>
                <a:path w="290" h="1383" extrusionOk="0">
                  <a:moveTo>
                    <a:pt x="0" y="1"/>
                  </a:moveTo>
                  <a:lnTo>
                    <a:pt x="0" y="1383"/>
                  </a:lnTo>
                  <a:lnTo>
                    <a:pt x="289" y="1383"/>
                  </a:lnTo>
                  <a:lnTo>
                    <a:pt x="289" y="1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2" name="Google Shape;3232;p57"/>
            <p:cNvSpPr/>
            <p:nvPr/>
          </p:nvSpPr>
          <p:spPr>
            <a:xfrm>
              <a:off x="3865025" y="3433275"/>
              <a:ext cx="6450" cy="34575"/>
            </a:xfrm>
            <a:custGeom>
              <a:avLst/>
              <a:gdLst/>
              <a:ahLst/>
              <a:cxnLst/>
              <a:rect l="l" t="t" r="r" b="b"/>
              <a:pathLst>
                <a:path w="258" h="1383" extrusionOk="0">
                  <a:moveTo>
                    <a:pt x="0" y="1"/>
                  </a:moveTo>
                  <a:lnTo>
                    <a:pt x="0" y="1383"/>
                  </a:lnTo>
                  <a:lnTo>
                    <a:pt x="258" y="1383"/>
                  </a:lnTo>
                  <a:lnTo>
                    <a:pt x="258" y="1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3" name="Google Shape;3233;p57"/>
            <p:cNvSpPr/>
            <p:nvPr/>
          </p:nvSpPr>
          <p:spPr>
            <a:xfrm>
              <a:off x="4049850" y="3433275"/>
              <a:ext cx="7250" cy="34575"/>
            </a:xfrm>
            <a:custGeom>
              <a:avLst/>
              <a:gdLst/>
              <a:ahLst/>
              <a:cxnLst/>
              <a:rect l="l" t="t" r="r" b="b"/>
              <a:pathLst>
                <a:path w="290" h="1383" extrusionOk="0">
                  <a:moveTo>
                    <a:pt x="1" y="1"/>
                  </a:moveTo>
                  <a:lnTo>
                    <a:pt x="1" y="1383"/>
                  </a:lnTo>
                  <a:lnTo>
                    <a:pt x="290" y="1383"/>
                  </a:lnTo>
                  <a:lnTo>
                    <a:pt x="290" y="1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4" name="Google Shape;3234;p57"/>
            <p:cNvSpPr/>
            <p:nvPr/>
          </p:nvSpPr>
          <p:spPr>
            <a:xfrm>
              <a:off x="4235500" y="3433275"/>
              <a:ext cx="6450" cy="34575"/>
            </a:xfrm>
            <a:custGeom>
              <a:avLst/>
              <a:gdLst/>
              <a:ahLst/>
              <a:cxnLst/>
              <a:rect l="l" t="t" r="r" b="b"/>
              <a:pathLst>
                <a:path w="258" h="1383" extrusionOk="0">
                  <a:moveTo>
                    <a:pt x="0" y="1"/>
                  </a:moveTo>
                  <a:lnTo>
                    <a:pt x="0" y="1383"/>
                  </a:lnTo>
                  <a:lnTo>
                    <a:pt x="257" y="1383"/>
                  </a:lnTo>
                  <a:lnTo>
                    <a:pt x="257" y="1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5" name="Google Shape;3235;p57"/>
            <p:cNvSpPr/>
            <p:nvPr/>
          </p:nvSpPr>
          <p:spPr>
            <a:xfrm>
              <a:off x="4421125" y="3433275"/>
              <a:ext cx="6450" cy="34575"/>
            </a:xfrm>
            <a:custGeom>
              <a:avLst/>
              <a:gdLst/>
              <a:ahLst/>
              <a:cxnLst/>
              <a:rect l="l" t="t" r="r" b="b"/>
              <a:pathLst>
                <a:path w="258" h="1383" extrusionOk="0">
                  <a:moveTo>
                    <a:pt x="0" y="1"/>
                  </a:moveTo>
                  <a:lnTo>
                    <a:pt x="0" y="1383"/>
                  </a:lnTo>
                  <a:lnTo>
                    <a:pt x="258" y="1383"/>
                  </a:lnTo>
                  <a:lnTo>
                    <a:pt x="258" y="1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6" name="Google Shape;3236;p57"/>
            <p:cNvSpPr/>
            <p:nvPr/>
          </p:nvSpPr>
          <p:spPr>
            <a:xfrm>
              <a:off x="4605950" y="3433275"/>
              <a:ext cx="7250" cy="34575"/>
            </a:xfrm>
            <a:custGeom>
              <a:avLst/>
              <a:gdLst/>
              <a:ahLst/>
              <a:cxnLst/>
              <a:rect l="l" t="t" r="r" b="b"/>
              <a:pathLst>
                <a:path w="290" h="1383" extrusionOk="0">
                  <a:moveTo>
                    <a:pt x="1" y="1"/>
                  </a:moveTo>
                  <a:lnTo>
                    <a:pt x="1" y="1383"/>
                  </a:lnTo>
                  <a:lnTo>
                    <a:pt x="290" y="1383"/>
                  </a:lnTo>
                  <a:lnTo>
                    <a:pt x="290" y="1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7" name="Google Shape;3237;p57"/>
            <p:cNvSpPr/>
            <p:nvPr/>
          </p:nvSpPr>
          <p:spPr>
            <a:xfrm>
              <a:off x="4791575" y="3433275"/>
              <a:ext cx="6475" cy="34575"/>
            </a:xfrm>
            <a:custGeom>
              <a:avLst/>
              <a:gdLst/>
              <a:ahLst/>
              <a:cxnLst/>
              <a:rect l="l" t="t" r="r" b="b"/>
              <a:pathLst>
                <a:path w="259" h="1383" extrusionOk="0">
                  <a:moveTo>
                    <a:pt x="1" y="1"/>
                  </a:moveTo>
                  <a:lnTo>
                    <a:pt x="1" y="1383"/>
                  </a:lnTo>
                  <a:lnTo>
                    <a:pt x="258" y="1383"/>
                  </a:lnTo>
                  <a:lnTo>
                    <a:pt x="258" y="1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8" name="Google Shape;3238;p57"/>
            <p:cNvSpPr/>
            <p:nvPr/>
          </p:nvSpPr>
          <p:spPr>
            <a:xfrm>
              <a:off x="4977225" y="3433275"/>
              <a:ext cx="6450" cy="34575"/>
            </a:xfrm>
            <a:custGeom>
              <a:avLst/>
              <a:gdLst/>
              <a:ahLst/>
              <a:cxnLst/>
              <a:rect l="l" t="t" r="r" b="b"/>
              <a:pathLst>
                <a:path w="258" h="1383" extrusionOk="0">
                  <a:moveTo>
                    <a:pt x="0" y="1"/>
                  </a:moveTo>
                  <a:lnTo>
                    <a:pt x="0" y="1383"/>
                  </a:lnTo>
                  <a:lnTo>
                    <a:pt x="258" y="1383"/>
                  </a:lnTo>
                  <a:lnTo>
                    <a:pt x="258" y="1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9" name="Google Shape;3239;p57"/>
            <p:cNvSpPr/>
            <p:nvPr/>
          </p:nvSpPr>
          <p:spPr>
            <a:xfrm>
              <a:off x="5162050" y="3433275"/>
              <a:ext cx="7250" cy="34575"/>
            </a:xfrm>
            <a:custGeom>
              <a:avLst/>
              <a:gdLst/>
              <a:ahLst/>
              <a:cxnLst/>
              <a:rect l="l" t="t" r="r" b="b"/>
              <a:pathLst>
                <a:path w="290" h="1383" extrusionOk="0">
                  <a:moveTo>
                    <a:pt x="1" y="1"/>
                  </a:moveTo>
                  <a:lnTo>
                    <a:pt x="1" y="1383"/>
                  </a:lnTo>
                  <a:lnTo>
                    <a:pt x="290" y="1383"/>
                  </a:lnTo>
                  <a:lnTo>
                    <a:pt x="290" y="1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0" name="Google Shape;3240;p57"/>
            <p:cNvSpPr/>
            <p:nvPr/>
          </p:nvSpPr>
          <p:spPr>
            <a:xfrm>
              <a:off x="5347675" y="3433275"/>
              <a:ext cx="6475" cy="34575"/>
            </a:xfrm>
            <a:custGeom>
              <a:avLst/>
              <a:gdLst/>
              <a:ahLst/>
              <a:cxnLst/>
              <a:rect l="l" t="t" r="r" b="b"/>
              <a:pathLst>
                <a:path w="259" h="1383" extrusionOk="0">
                  <a:moveTo>
                    <a:pt x="1" y="1"/>
                  </a:moveTo>
                  <a:lnTo>
                    <a:pt x="1" y="1383"/>
                  </a:lnTo>
                  <a:lnTo>
                    <a:pt x="258" y="1383"/>
                  </a:lnTo>
                  <a:lnTo>
                    <a:pt x="258" y="1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1" name="Google Shape;3241;p57"/>
            <p:cNvSpPr/>
            <p:nvPr/>
          </p:nvSpPr>
          <p:spPr>
            <a:xfrm>
              <a:off x="5532525" y="3433275"/>
              <a:ext cx="7250" cy="34575"/>
            </a:xfrm>
            <a:custGeom>
              <a:avLst/>
              <a:gdLst/>
              <a:ahLst/>
              <a:cxnLst/>
              <a:rect l="l" t="t" r="r" b="b"/>
              <a:pathLst>
                <a:path w="290" h="1383" extrusionOk="0">
                  <a:moveTo>
                    <a:pt x="0" y="1"/>
                  </a:moveTo>
                  <a:lnTo>
                    <a:pt x="0" y="1383"/>
                  </a:lnTo>
                  <a:lnTo>
                    <a:pt x="289" y="1383"/>
                  </a:lnTo>
                  <a:lnTo>
                    <a:pt x="289" y="1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2" name="Google Shape;3242;p57"/>
            <p:cNvSpPr/>
            <p:nvPr/>
          </p:nvSpPr>
          <p:spPr>
            <a:xfrm>
              <a:off x="2011900" y="2086425"/>
              <a:ext cx="6450" cy="1381425"/>
            </a:xfrm>
            <a:custGeom>
              <a:avLst/>
              <a:gdLst/>
              <a:ahLst/>
              <a:cxnLst/>
              <a:rect l="l" t="t" r="r" b="b"/>
              <a:pathLst>
                <a:path w="258" h="55257" extrusionOk="0">
                  <a:moveTo>
                    <a:pt x="0" y="0"/>
                  </a:moveTo>
                  <a:lnTo>
                    <a:pt x="0" y="55257"/>
                  </a:lnTo>
                  <a:lnTo>
                    <a:pt x="257" y="55257"/>
                  </a:lnTo>
                  <a:lnTo>
                    <a:pt x="257" y="0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3" name="Google Shape;3243;p57"/>
            <p:cNvSpPr/>
            <p:nvPr/>
          </p:nvSpPr>
          <p:spPr>
            <a:xfrm>
              <a:off x="2015100" y="3464625"/>
              <a:ext cx="87625" cy="6450"/>
            </a:xfrm>
            <a:custGeom>
              <a:avLst/>
              <a:gdLst/>
              <a:ahLst/>
              <a:cxnLst/>
              <a:rect l="l" t="t" r="r" b="b"/>
              <a:pathLst>
                <a:path w="3505" h="258" extrusionOk="0">
                  <a:moveTo>
                    <a:pt x="1" y="0"/>
                  </a:moveTo>
                  <a:lnTo>
                    <a:pt x="1" y="257"/>
                  </a:lnTo>
                  <a:lnTo>
                    <a:pt x="3505" y="257"/>
                  </a:lnTo>
                  <a:lnTo>
                    <a:pt x="3505" y="0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4" name="Google Shape;3244;p57"/>
            <p:cNvSpPr/>
            <p:nvPr/>
          </p:nvSpPr>
          <p:spPr>
            <a:xfrm>
              <a:off x="1917875" y="3188175"/>
              <a:ext cx="97250" cy="6450"/>
            </a:xfrm>
            <a:custGeom>
              <a:avLst/>
              <a:gdLst/>
              <a:ahLst/>
              <a:cxnLst/>
              <a:rect l="l" t="t" r="r" b="b"/>
              <a:pathLst>
                <a:path w="3890" h="258" extrusionOk="0">
                  <a:moveTo>
                    <a:pt x="0" y="0"/>
                  </a:moveTo>
                  <a:lnTo>
                    <a:pt x="0" y="258"/>
                  </a:lnTo>
                  <a:lnTo>
                    <a:pt x="3890" y="258"/>
                  </a:lnTo>
                  <a:lnTo>
                    <a:pt x="3890" y="0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5" name="Google Shape;3245;p57"/>
            <p:cNvSpPr/>
            <p:nvPr/>
          </p:nvSpPr>
          <p:spPr>
            <a:xfrm>
              <a:off x="1917875" y="2911725"/>
              <a:ext cx="97250" cy="7275"/>
            </a:xfrm>
            <a:custGeom>
              <a:avLst/>
              <a:gdLst/>
              <a:ahLst/>
              <a:cxnLst/>
              <a:rect l="l" t="t" r="r" b="b"/>
              <a:pathLst>
                <a:path w="3890" h="291" extrusionOk="0">
                  <a:moveTo>
                    <a:pt x="0" y="1"/>
                  </a:moveTo>
                  <a:lnTo>
                    <a:pt x="0" y="290"/>
                  </a:lnTo>
                  <a:lnTo>
                    <a:pt x="3890" y="290"/>
                  </a:lnTo>
                  <a:lnTo>
                    <a:pt x="3890" y="1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6" name="Google Shape;3246;p57"/>
            <p:cNvSpPr/>
            <p:nvPr/>
          </p:nvSpPr>
          <p:spPr>
            <a:xfrm>
              <a:off x="1917875" y="2636100"/>
              <a:ext cx="97250" cy="6450"/>
            </a:xfrm>
            <a:custGeom>
              <a:avLst/>
              <a:gdLst/>
              <a:ahLst/>
              <a:cxnLst/>
              <a:rect l="l" t="t" r="r" b="b"/>
              <a:pathLst>
                <a:path w="3890" h="258" extrusionOk="0">
                  <a:moveTo>
                    <a:pt x="0" y="0"/>
                  </a:moveTo>
                  <a:lnTo>
                    <a:pt x="0" y="257"/>
                  </a:lnTo>
                  <a:lnTo>
                    <a:pt x="3890" y="257"/>
                  </a:lnTo>
                  <a:lnTo>
                    <a:pt x="3890" y="0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7" name="Google Shape;3247;p57"/>
            <p:cNvSpPr/>
            <p:nvPr/>
          </p:nvSpPr>
          <p:spPr>
            <a:xfrm>
              <a:off x="1917875" y="2359650"/>
              <a:ext cx="97250" cy="6450"/>
            </a:xfrm>
            <a:custGeom>
              <a:avLst/>
              <a:gdLst/>
              <a:ahLst/>
              <a:cxnLst/>
              <a:rect l="l" t="t" r="r" b="b"/>
              <a:pathLst>
                <a:path w="3890" h="258" extrusionOk="0">
                  <a:moveTo>
                    <a:pt x="0" y="0"/>
                  </a:moveTo>
                  <a:lnTo>
                    <a:pt x="0" y="258"/>
                  </a:lnTo>
                  <a:lnTo>
                    <a:pt x="3890" y="258"/>
                  </a:lnTo>
                  <a:lnTo>
                    <a:pt x="3890" y="0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8" name="Google Shape;3248;p57"/>
            <p:cNvSpPr/>
            <p:nvPr/>
          </p:nvSpPr>
          <p:spPr>
            <a:xfrm>
              <a:off x="1917875" y="2083200"/>
              <a:ext cx="97250" cy="6450"/>
            </a:xfrm>
            <a:custGeom>
              <a:avLst/>
              <a:gdLst/>
              <a:ahLst/>
              <a:cxnLst/>
              <a:rect l="l" t="t" r="r" b="b"/>
              <a:pathLst>
                <a:path w="3890" h="258" extrusionOk="0">
                  <a:moveTo>
                    <a:pt x="0" y="1"/>
                  </a:moveTo>
                  <a:lnTo>
                    <a:pt x="0" y="258"/>
                  </a:lnTo>
                  <a:lnTo>
                    <a:pt x="3890" y="258"/>
                  </a:lnTo>
                  <a:lnTo>
                    <a:pt x="3890" y="1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9" name="Google Shape;3249;p57"/>
            <p:cNvSpPr/>
            <p:nvPr/>
          </p:nvSpPr>
          <p:spPr>
            <a:xfrm>
              <a:off x="2093050" y="2349650"/>
              <a:ext cx="214600" cy="855725"/>
            </a:xfrm>
            <a:custGeom>
              <a:avLst/>
              <a:gdLst/>
              <a:ahLst/>
              <a:cxnLst/>
              <a:rect l="l" t="t" r="r" b="b"/>
              <a:pathLst>
                <a:path w="8584" h="34229" extrusionOk="0">
                  <a:moveTo>
                    <a:pt x="7976" y="1"/>
                  </a:moveTo>
                  <a:cubicBezTo>
                    <a:pt x="7740" y="1"/>
                    <a:pt x="7541" y="154"/>
                    <a:pt x="7458" y="400"/>
                  </a:cubicBezTo>
                  <a:lnTo>
                    <a:pt x="65" y="33574"/>
                  </a:lnTo>
                  <a:cubicBezTo>
                    <a:pt x="1" y="33863"/>
                    <a:pt x="194" y="34152"/>
                    <a:pt x="483" y="34217"/>
                  </a:cubicBezTo>
                  <a:cubicBezTo>
                    <a:pt x="517" y="34225"/>
                    <a:pt x="551" y="34229"/>
                    <a:pt x="585" y="34229"/>
                  </a:cubicBezTo>
                  <a:cubicBezTo>
                    <a:pt x="812" y="34229"/>
                    <a:pt x="1038" y="34050"/>
                    <a:pt x="1094" y="33799"/>
                  </a:cubicBezTo>
                  <a:lnTo>
                    <a:pt x="8519" y="658"/>
                  </a:lnTo>
                  <a:cubicBezTo>
                    <a:pt x="8583" y="368"/>
                    <a:pt x="8391" y="79"/>
                    <a:pt x="8101" y="15"/>
                  </a:cubicBezTo>
                  <a:cubicBezTo>
                    <a:pt x="8059" y="5"/>
                    <a:pt x="8017" y="1"/>
                    <a:pt x="79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0" name="Google Shape;3250;p57"/>
            <p:cNvSpPr/>
            <p:nvPr/>
          </p:nvSpPr>
          <p:spPr>
            <a:xfrm>
              <a:off x="2277900" y="2349575"/>
              <a:ext cx="215375" cy="496275"/>
            </a:xfrm>
            <a:custGeom>
              <a:avLst/>
              <a:gdLst/>
              <a:ahLst/>
              <a:cxnLst/>
              <a:rect l="l" t="t" r="r" b="b"/>
              <a:pathLst>
                <a:path w="8615" h="19851" extrusionOk="0">
                  <a:moveTo>
                    <a:pt x="629" y="0"/>
                  </a:moveTo>
                  <a:cubicBezTo>
                    <a:pt x="558" y="0"/>
                    <a:pt x="486" y="16"/>
                    <a:pt x="418" y="50"/>
                  </a:cubicBezTo>
                  <a:cubicBezTo>
                    <a:pt x="129" y="146"/>
                    <a:pt x="0" y="468"/>
                    <a:pt x="97" y="725"/>
                  </a:cubicBezTo>
                  <a:lnTo>
                    <a:pt x="7522" y="19529"/>
                  </a:lnTo>
                  <a:cubicBezTo>
                    <a:pt x="7597" y="19729"/>
                    <a:pt x="7806" y="19851"/>
                    <a:pt x="8017" y="19851"/>
                  </a:cubicBezTo>
                  <a:cubicBezTo>
                    <a:pt x="8078" y="19851"/>
                    <a:pt x="8139" y="19840"/>
                    <a:pt x="8197" y="19819"/>
                  </a:cubicBezTo>
                  <a:cubicBezTo>
                    <a:pt x="8486" y="19722"/>
                    <a:pt x="8615" y="19401"/>
                    <a:pt x="8518" y="19112"/>
                  </a:cubicBezTo>
                  <a:lnTo>
                    <a:pt x="1093" y="339"/>
                  </a:lnTo>
                  <a:cubicBezTo>
                    <a:pt x="1022" y="126"/>
                    <a:pt x="829" y="0"/>
                    <a:pt x="6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1" name="Google Shape;3251;p57"/>
            <p:cNvSpPr/>
            <p:nvPr/>
          </p:nvSpPr>
          <p:spPr>
            <a:xfrm>
              <a:off x="2463525" y="2625750"/>
              <a:ext cx="214600" cy="220300"/>
            </a:xfrm>
            <a:custGeom>
              <a:avLst/>
              <a:gdLst/>
              <a:ahLst/>
              <a:cxnLst/>
              <a:rect l="l" t="t" r="r" b="b"/>
              <a:pathLst>
                <a:path w="8584" h="8812" extrusionOk="0">
                  <a:moveTo>
                    <a:pt x="8009" y="0"/>
                  </a:moveTo>
                  <a:cubicBezTo>
                    <a:pt x="7862" y="0"/>
                    <a:pt x="7719" y="57"/>
                    <a:pt x="7619" y="157"/>
                  </a:cubicBezTo>
                  <a:lnTo>
                    <a:pt x="193" y="7904"/>
                  </a:lnTo>
                  <a:cubicBezTo>
                    <a:pt x="0" y="8129"/>
                    <a:pt x="0" y="8450"/>
                    <a:pt x="225" y="8643"/>
                  </a:cubicBezTo>
                  <a:cubicBezTo>
                    <a:pt x="322" y="8756"/>
                    <a:pt x="459" y="8812"/>
                    <a:pt x="595" y="8812"/>
                  </a:cubicBezTo>
                  <a:cubicBezTo>
                    <a:pt x="732" y="8812"/>
                    <a:pt x="868" y="8756"/>
                    <a:pt x="965" y="8643"/>
                  </a:cubicBezTo>
                  <a:lnTo>
                    <a:pt x="8390" y="896"/>
                  </a:lnTo>
                  <a:cubicBezTo>
                    <a:pt x="8583" y="703"/>
                    <a:pt x="8583" y="350"/>
                    <a:pt x="8390" y="157"/>
                  </a:cubicBezTo>
                  <a:cubicBezTo>
                    <a:pt x="8282" y="49"/>
                    <a:pt x="8144" y="0"/>
                    <a:pt x="80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2" name="Google Shape;3252;p57"/>
            <p:cNvSpPr/>
            <p:nvPr/>
          </p:nvSpPr>
          <p:spPr>
            <a:xfrm>
              <a:off x="2648350" y="2625650"/>
              <a:ext cx="215400" cy="523975"/>
            </a:xfrm>
            <a:custGeom>
              <a:avLst/>
              <a:gdLst/>
              <a:ahLst/>
              <a:cxnLst/>
              <a:rect l="l" t="t" r="r" b="b"/>
              <a:pathLst>
                <a:path w="8616" h="20959" extrusionOk="0">
                  <a:moveTo>
                    <a:pt x="609" y="1"/>
                  </a:moveTo>
                  <a:cubicBezTo>
                    <a:pt x="547" y="1"/>
                    <a:pt x="483" y="11"/>
                    <a:pt x="419" y="32"/>
                  </a:cubicBezTo>
                  <a:cubicBezTo>
                    <a:pt x="161" y="129"/>
                    <a:pt x="1" y="450"/>
                    <a:pt x="97" y="740"/>
                  </a:cubicBezTo>
                  <a:lnTo>
                    <a:pt x="7522" y="20605"/>
                  </a:lnTo>
                  <a:cubicBezTo>
                    <a:pt x="7598" y="20830"/>
                    <a:pt x="7809" y="20958"/>
                    <a:pt x="8020" y="20958"/>
                  </a:cubicBezTo>
                  <a:cubicBezTo>
                    <a:pt x="8081" y="20958"/>
                    <a:pt x="8141" y="20948"/>
                    <a:pt x="8198" y="20926"/>
                  </a:cubicBezTo>
                  <a:cubicBezTo>
                    <a:pt x="8487" y="20830"/>
                    <a:pt x="8615" y="20509"/>
                    <a:pt x="8519" y="20251"/>
                  </a:cubicBezTo>
                  <a:lnTo>
                    <a:pt x="1126" y="354"/>
                  </a:lnTo>
                  <a:cubicBezTo>
                    <a:pt x="1026" y="129"/>
                    <a:pt x="828" y="1"/>
                    <a:pt x="60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3" name="Google Shape;3253;p57"/>
            <p:cNvSpPr/>
            <p:nvPr/>
          </p:nvSpPr>
          <p:spPr>
            <a:xfrm>
              <a:off x="2834000" y="2349650"/>
              <a:ext cx="215375" cy="800275"/>
            </a:xfrm>
            <a:custGeom>
              <a:avLst/>
              <a:gdLst/>
              <a:ahLst/>
              <a:cxnLst/>
              <a:rect l="l" t="t" r="r" b="b"/>
              <a:pathLst>
                <a:path w="8615" h="32011" extrusionOk="0">
                  <a:moveTo>
                    <a:pt x="8005" y="1"/>
                  </a:moveTo>
                  <a:cubicBezTo>
                    <a:pt x="7763" y="1"/>
                    <a:pt x="7545" y="154"/>
                    <a:pt x="7490" y="400"/>
                  </a:cubicBezTo>
                  <a:lnTo>
                    <a:pt x="64" y="31356"/>
                  </a:lnTo>
                  <a:cubicBezTo>
                    <a:pt x="0" y="31645"/>
                    <a:pt x="193" y="31934"/>
                    <a:pt x="482" y="31999"/>
                  </a:cubicBezTo>
                  <a:cubicBezTo>
                    <a:pt x="520" y="32007"/>
                    <a:pt x="558" y="32011"/>
                    <a:pt x="595" y="32011"/>
                  </a:cubicBezTo>
                  <a:cubicBezTo>
                    <a:pt x="843" y="32011"/>
                    <a:pt x="1069" y="31832"/>
                    <a:pt x="1125" y="31581"/>
                  </a:cubicBezTo>
                  <a:lnTo>
                    <a:pt x="8518" y="658"/>
                  </a:lnTo>
                  <a:cubicBezTo>
                    <a:pt x="8615" y="368"/>
                    <a:pt x="8422" y="79"/>
                    <a:pt x="8133" y="15"/>
                  </a:cubicBezTo>
                  <a:cubicBezTo>
                    <a:pt x="8090" y="5"/>
                    <a:pt x="8047" y="1"/>
                    <a:pt x="800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4" name="Google Shape;3254;p57"/>
            <p:cNvSpPr/>
            <p:nvPr/>
          </p:nvSpPr>
          <p:spPr>
            <a:xfrm>
              <a:off x="3018825" y="2072975"/>
              <a:ext cx="216200" cy="303350"/>
            </a:xfrm>
            <a:custGeom>
              <a:avLst/>
              <a:gdLst/>
              <a:ahLst/>
              <a:cxnLst/>
              <a:rect l="l" t="t" r="r" b="b"/>
              <a:pathLst>
                <a:path w="8648" h="12134" extrusionOk="0">
                  <a:moveTo>
                    <a:pt x="8042" y="1"/>
                  </a:moveTo>
                  <a:cubicBezTo>
                    <a:pt x="7867" y="1"/>
                    <a:pt x="7688" y="86"/>
                    <a:pt x="7586" y="249"/>
                  </a:cubicBezTo>
                  <a:lnTo>
                    <a:pt x="161" y="11307"/>
                  </a:lnTo>
                  <a:cubicBezTo>
                    <a:pt x="0" y="11532"/>
                    <a:pt x="65" y="11885"/>
                    <a:pt x="322" y="12046"/>
                  </a:cubicBezTo>
                  <a:cubicBezTo>
                    <a:pt x="416" y="12105"/>
                    <a:pt x="519" y="12134"/>
                    <a:pt x="619" y="12134"/>
                  </a:cubicBezTo>
                  <a:cubicBezTo>
                    <a:pt x="793" y="12134"/>
                    <a:pt x="959" y="12048"/>
                    <a:pt x="1061" y="11885"/>
                  </a:cubicBezTo>
                  <a:lnTo>
                    <a:pt x="8486" y="860"/>
                  </a:lnTo>
                  <a:cubicBezTo>
                    <a:pt x="8647" y="603"/>
                    <a:pt x="8583" y="281"/>
                    <a:pt x="8326" y="88"/>
                  </a:cubicBezTo>
                  <a:cubicBezTo>
                    <a:pt x="8243" y="29"/>
                    <a:pt x="8143" y="1"/>
                    <a:pt x="80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5" name="Google Shape;3255;p57"/>
            <p:cNvSpPr/>
            <p:nvPr/>
          </p:nvSpPr>
          <p:spPr>
            <a:xfrm>
              <a:off x="3205250" y="2073275"/>
              <a:ext cx="213800" cy="1270100"/>
            </a:xfrm>
            <a:custGeom>
              <a:avLst/>
              <a:gdLst/>
              <a:ahLst/>
              <a:cxnLst/>
              <a:rect l="l" t="t" r="r" b="b"/>
              <a:pathLst>
                <a:path w="8552" h="50804" extrusionOk="0">
                  <a:moveTo>
                    <a:pt x="592" y="1"/>
                  </a:moveTo>
                  <a:cubicBezTo>
                    <a:pt x="557" y="1"/>
                    <a:pt x="520" y="5"/>
                    <a:pt x="483" y="12"/>
                  </a:cubicBezTo>
                  <a:cubicBezTo>
                    <a:pt x="194" y="44"/>
                    <a:pt x="1" y="333"/>
                    <a:pt x="33" y="623"/>
                  </a:cubicBezTo>
                  <a:lnTo>
                    <a:pt x="7458" y="50350"/>
                  </a:lnTo>
                  <a:cubicBezTo>
                    <a:pt x="7488" y="50619"/>
                    <a:pt x="7739" y="50804"/>
                    <a:pt x="8006" y="50804"/>
                  </a:cubicBezTo>
                  <a:cubicBezTo>
                    <a:pt x="8027" y="50804"/>
                    <a:pt x="8048" y="50803"/>
                    <a:pt x="8069" y="50800"/>
                  </a:cubicBezTo>
                  <a:cubicBezTo>
                    <a:pt x="8358" y="50736"/>
                    <a:pt x="8551" y="50479"/>
                    <a:pt x="8519" y="50190"/>
                  </a:cubicBezTo>
                  <a:lnTo>
                    <a:pt x="1094" y="462"/>
                  </a:lnTo>
                  <a:cubicBezTo>
                    <a:pt x="1065" y="206"/>
                    <a:pt x="861" y="1"/>
                    <a:pt x="5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6" name="Google Shape;3256;p57"/>
            <p:cNvSpPr/>
            <p:nvPr/>
          </p:nvSpPr>
          <p:spPr>
            <a:xfrm>
              <a:off x="3390100" y="3233525"/>
              <a:ext cx="215375" cy="109425"/>
            </a:xfrm>
            <a:custGeom>
              <a:avLst/>
              <a:gdLst/>
              <a:ahLst/>
              <a:cxnLst/>
              <a:rect l="l" t="t" r="r" b="b"/>
              <a:pathLst>
                <a:path w="8615" h="4377" extrusionOk="0">
                  <a:moveTo>
                    <a:pt x="8014" y="0"/>
                  </a:moveTo>
                  <a:cubicBezTo>
                    <a:pt x="7936" y="0"/>
                    <a:pt x="7857" y="16"/>
                    <a:pt x="7779" y="51"/>
                  </a:cubicBezTo>
                  <a:lnTo>
                    <a:pt x="386" y="3362"/>
                  </a:lnTo>
                  <a:cubicBezTo>
                    <a:pt x="96" y="3490"/>
                    <a:pt x="0" y="3812"/>
                    <a:pt x="96" y="4069"/>
                  </a:cubicBezTo>
                  <a:cubicBezTo>
                    <a:pt x="191" y="4257"/>
                    <a:pt x="388" y="4377"/>
                    <a:pt x="588" y="4377"/>
                  </a:cubicBezTo>
                  <a:cubicBezTo>
                    <a:pt x="661" y="4377"/>
                    <a:pt x="735" y="4361"/>
                    <a:pt x="804" y="4326"/>
                  </a:cubicBezTo>
                  <a:lnTo>
                    <a:pt x="8229" y="1015"/>
                  </a:lnTo>
                  <a:cubicBezTo>
                    <a:pt x="8486" y="887"/>
                    <a:pt x="8615" y="597"/>
                    <a:pt x="8486" y="308"/>
                  </a:cubicBezTo>
                  <a:cubicBezTo>
                    <a:pt x="8416" y="120"/>
                    <a:pt x="8224" y="0"/>
                    <a:pt x="80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7" name="Google Shape;3257;p57"/>
            <p:cNvSpPr/>
            <p:nvPr/>
          </p:nvSpPr>
          <p:spPr>
            <a:xfrm>
              <a:off x="3575725" y="3205775"/>
              <a:ext cx="214575" cy="54250"/>
            </a:xfrm>
            <a:custGeom>
              <a:avLst/>
              <a:gdLst/>
              <a:ahLst/>
              <a:cxnLst/>
              <a:rect l="l" t="t" r="r" b="b"/>
              <a:pathLst>
                <a:path w="8583" h="2170" extrusionOk="0">
                  <a:moveTo>
                    <a:pt x="7971" y="0"/>
                  </a:moveTo>
                  <a:cubicBezTo>
                    <a:pt x="7950" y="0"/>
                    <a:pt x="7929" y="1"/>
                    <a:pt x="7908" y="4"/>
                  </a:cubicBezTo>
                  <a:lnTo>
                    <a:pt x="515" y="1129"/>
                  </a:lnTo>
                  <a:cubicBezTo>
                    <a:pt x="225" y="1161"/>
                    <a:pt x="0" y="1418"/>
                    <a:pt x="65" y="1707"/>
                  </a:cubicBezTo>
                  <a:cubicBezTo>
                    <a:pt x="93" y="1987"/>
                    <a:pt x="291" y="2170"/>
                    <a:pt x="554" y="2170"/>
                  </a:cubicBezTo>
                  <a:cubicBezTo>
                    <a:pt x="593" y="2170"/>
                    <a:pt x="634" y="2166"/>
                    <a:pt x="675" y="2157"/>
                  </a:cubicBezTo>
                  <a:lnTo>
                    <a:pt x="8069" y="1064"/>
                  </a:lnTo>
                  <a:cubicBezTo>
                    <a:pt x="8358" y="1032"/>
                    <a:pt x="8583" y="743"/>
                    <a:pt x="8519" y="454"/>
                  </a:cubicBezTo>
                  <a:cubicBezTo>
                    <a:pt x="8489" y="185"/>
                    <a:pt x="8238" y="0"/>
                    <a:pt x="79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8" name="Google Shape;3258;p57"/>
            <p:cNvSpPr/>
            <p:nvPr/>
          </p:nvSpPr>
          <p:spPr>
            <a:xfrm>
              <a:off x="3760550" y="3122975"/>
              <a:ext cx="215400" cy="109875"/>
            </a:xfrm>
            <a:custGeom>
              <a:avLst/>
              <a:gdLst/>
              <a:ahLst/>
              <a:cxnLst/>
              <a:rect l="l" t="t" r="r" b="b"/>
              <a:pathLst>
                <a:path w="8616" h="4395" extrusionOk="0">
                  <a:moveTo>
                    <a:pt x="8013" y="1"/>
                  </a:moveTo>
                  <a:cubicBezTo>
                    <a:pt x="7944" y="1"/>
                    <a:pt x="7876" y="13"/>
                    <a:pt x="7812" y="37"/>
                  </a:cubicBezTo>
                  <a:lnTo>
                    <a:pt x="386" y="3348"/>
                  </a:lnTo>
                  <a:cubicBezTo>
                    <a:pt x="129" y="3476"/>
                    <a:pt x="1" y="3798"/>
                    <a:pt x="129" y="4055"/>
                  </a:cubicBezTo>
                  <a:cubicBezTo>
                    <a:pt x="200" y="4268"/>
                    <a:pt x="394" y="4394"/>
                    <a:pt x="606" y="4394"/>
                  </a:cubicBezTo>
                  <a:cubicBezTo>
                    <a:pt x="682" y="4394"/>
                    <a:pt x="760" y="4378"/>
                    <a:pt x="836" y="4344"/>
                  </a:cubicBezTo>
                  <a:lnTo>
                    <a:pt x="8230" y="1033"/>
                  </a:lnTo>
                  <a:cubicBezTo>
                    <a:pt x="8519" y="905"/>
                    <a:pt x="8615" y="583"/>
                    <a:pt x="8519" y="326"/>
                  </a:cubicBezTo>
                  <a:cubicBezTo>
                    <a:pt x="8422" y="109"/>
                    <a:pt x="8218" y="1"/>
                    <a:pt x="80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9" name="Google Shape;3259;p57"/>
            <p:cNvSpPr/>
            <p:nvPr/>
          </p:nvSpPr>
          <p:spPr>
            <a:xfrm>
              <a:off x="3945375" y="3012600"/>
              <a:ext cx="216200" cy="137375"/>
            </a:xfrm>
            <a:custGeom>
              <a:avLst/>
              <a:gdLst/>
              <a:ahLst/>
              <a:cxnLst/>
              <a:rect l="l" t="t" r="r" b="b"/>
              <a:pathLst>
                <a:path w="8648" h="5495" extrusionOk="0">
                  <a:moveTo>
                    <a:pt x="8032" y="0"/>
                  </a:moveTo>
                  <a:cubicBezTo>
                    <a:pt x="7935" y="0"/>
                    <a:pt x="7836" y="25"/>
                    <a:pt x="7748" y="80"/>
                  </a:cubicBezTo>
                  <a:lnTo>
                    <a:pt x="354" y="4484"/>
                  </a:lnTo>
                  <a:cubicBezTo>
                    <a:pt x="97" y="4645"/>
                    <a:pt x="1" y="4966"/>
                    <a:pt x="162" y="5223"/>
                  </a:cubicBezTo>
                  <a:cubicBezTo>
                    <a:pt x="269" y="5395"/>
                    <a:pt x="447" y="5495"/>
                    <a:pt x="631" y="5495"/>
                  </a:cubicBezTo>
                  <a:cubicBezTo>
                    <a:pt x="722" y="5495"/>
                    <a:pt x="815" y="5470"/>
                    <a:pt x="901" y="5416"/>
                  </a:cubicBezTo>
                  <a:lnTo>
                    <a:pt x="8326" y="980"/>
                  </a:lnTo>
                  <a:cubicBezTo>
                    <a:pt x="8551" y="852"/>
                    <a:pt x="8648" y="498"/>
                    <a:pt x="8487" y="241"/>
                  </a:cubicBezTo>
                  <a:cubicBezTo>
                    <a:pt x="8402" y="93"/>
                    <a:pt x="8220" y="0"/>
                    <a:pt x="80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0" name="Google Shape;3260;p57"/>
            <p:cNvSpPr/>
            <p:nvPr/>
          </p:nvSpPr>
          <p:spPr>
            <a:xfrm>
              <a:off x="4131025" y="3012275"/>
              <a:ext cx="215375" cy="82250"/>
            </a:xfrm>
            <a:custGeom>
              <a:avLst/>
              <a:gdLst/>
              <a:ahLst/>
              <a:cxnLst/>
              <a:rect l="l" t="t" r="r" b="b"/>
              <a:pathLst>
                <a:path w="8615" h="3290" extrusionOk="0">
                  <a:moveTo>
                    <a:pt x="602" y="1"/>
                  </a:moveTo>
                  <a:cubicBezTo>
                    <a:pt x="376" y="1"/>
                    <a:pt x="174" y="150"/>
                    <a:pt x="97" y="383"/>
                  </a:cubicBezTo>
                  <a:cubicBezTo>
                    <a:pt x="0" y="672"/>
                    <a:pt x="161" y="961"/>
                    <a:pt x="450" y="1058"/>
                  </a:cubicBezTo>
                  <a:lnTo>
                    <a:pt x="7876" y="3276"/>
                  </a:lnTo>
                  <a:cubicBezTo>
                    <a:pt x="7919" y="3285"/>
                    <a:pt x="7962" y="3290"/>
                    <a:pt x="8004" y="3290"/>
                  </a:cubicBezTo>
                  <a:cubicBezTo>
                    <a:pt x="8247" y="3290"/>
                    <a:pt x="8469" y="3141"/>
                    <a:pt x="8551" y="2922"/>
                  </a:cubicBezTo>
                  <a:cubicBezTo>
                    <a:pt x="8615" y="2633"/>
                    <a:pt x="8454" y="2311"/>
                    <a:pt x="8165" y="2247"/>
                  </a:cubicBezTo>
                  <a:lnTo>
                    <a:pt x="772" y="29"/>
                  </a:lnTo>
                  <a:cubicBezTo>
                    <a:pt x="715" y="10"/>
                    <a:pt x="658" y="1"/>
                    <a:pt x="6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1" name="Google Shape;3261;p57"/>
            <p:cNvSpPr/>
            <p:nvPr/>
          </p:nvSpPr>
          <p:spPr>
            <a:xfrm>
              <a:off x="4316650" y="3067625"/>
              <a:ext cx="215400" cy="137450"/>
            </a:xfrm>
            <a:custGeom>
              <a:avLst/>
              <a:gdLst/>
              <a:ahLst/>
              <a:cxnLst/>
              <a:rect l="l" t="t" r="r" b="b"/>
              <a:pathLst>
                <a:path w="8616" h="5498" extrusionOk="0">
                  <a:moveTo>
                    <a:pt x="598" y="1"/>
                  </a:moveTo>
                  <a:cubicBezTo>
                    <a:pt x="415" y="1"/>
                    <a:pt x="236" y="87"/>
                    <a:pt x="129" y="258"/>
                  </a:cubicBezTo>
                  <a:cubicBezTo>
                    <a:pt x="1" y="515"/>
                    <a:pt x="65" y="837"/>
                    <a:pt x="322" y="997"/>
                  </a:cubicBezTo>
                  <a:lnTo>
                    <a:pt x="7747" y="5433"/>
                  </a:lnTo>
                  <a:cubicBezTo>
                    <a:pt x="7833" y="5476"/>
                    <a:pt x="7926" y="5498"/>
                    <a:pt x="8018" y="5498"/>
                  </a:cubicBezTo>
                  <a:cubicBezTo>
                    <a:pt x="8201" y="5498"/>
                    <a:pt x="8380" y="5412"/>
                    <a:pt x="8487" y="5240"/>
                  </a:cubicBezTo>
                  <a:cubicBezTo>
                    <a:pt x="8615" y="4983"/>
                    <a:pt x="8551" y="4662"/>
                    <a:pt x="8294" y="4501"/>
                  </a:cubicBezTo>
                  <a:lnTo>
                    <a:pt x="868" y="65"/>
                  </a:lnTo>
                  <a:cubicBezTo>
                    <a:pt x="783" y="22"/>
                    <a:pt x="690" y="1"/>
                    <a:pt x="5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2" name="Google Shape;3262;p57"/>
            <p:cNvSpPr/>
            <p:nvPr/>
          </p:nvSpPr>
          <p:spPr>
            <a:xfrm>
              <a:off x="4502275" y="2598425"/>
              <a:ext cx="215400" cy="606550"/>
            </a:xfrm>
            <a:custGeom>
              <a:avLst/>
              <a:gdLst/>
              <a:ahLst/>
              <a:cxnLst/>
              <a:rect l="l" t="t" r="r" b="b"/>
              <a:pathLst>
                <a:path w="8616" h="24262" extrusionOk="0">
                  <a:moveTo>
                    <a:pt x="7994" y="0"/>
                  </a:moveTo>
                  <a:cubicBezTo>
                    <a:pt x="7768" y="0"/>
                    <a:pt x="7568" y="144"/>
                    <a:pt x="7491" y="350"/>
                  </a:cubicBezTo>
                  <a:lnTo>
                    <a:pt x="65" y="23558"/>
                  </a:lnTo>
                  <a:cubicBezTo>
                    <a:pt x="1" y="23848"/>
                    <a:pt x="130" y="24137"/>
                    <a:pt x="419" y="24233"/>
                  </a:cubicBezTo>
                  <a:cubicBezTo>
                    <a:pt x="476" y="24252"/>
                    <a:pt x="533" y="24261"/>
                    <a:pt x="589" y="24261"/>
                  </a:cubicBezTo>
                  <a:cubicBezTo>
                    <a:pt x="815" y="24261"/>
                    <a:pt x="1016" y="24112"/>
                    <a:pt x="1094" y="23880"/>
                  </a:cubicBezTo>
                  <a:lnTo>
                    <a:pt x="8519" y="671"/>
                  </a:lnTo>
                  <a:cubicBezTo>
                    <a:pt x="8616" y="414"/>
                    <a:pt x="8455" y="93"/>
                    <a:pt x="8166" y="29"/>
                  </a:cubicBezTo>
                  <a:cubicBezTo>
                    <a:pt x="8108" y="9"/>
                    <a:pt x="8050" y="0"/>
                    <a:pt x="79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3" name="Google Shape;3263;p57"/>
            <p:cNvSpPr/>
            <p:nvPr/>
          </p:nvSpPr>
          <p:spPr>
            <a:xfrm>
              <a:off x="4687125" y="2515100"/>
              <a:ext cx="215375" cy="109875"/>
            </a:xfrm>
            <a:custGeom>
              <a:avLst/>
              <a:gdLst/>
              <a:ahLst/>
              <a:cxnLst/>
              <a:rect l="l" t="t" r="r" b="b"/>
              <a:pathLst>
                <a:path w="8615" h="4395" extrusionOk="0">
                  <a:moveTo>
                    <a:pt x="8027" y="0"/>
                  </a:moveTo>
                  <a:cubicBezTo>
                    <a:pt x="7954" y="0"/>
                    <a:pt x="7880" y="16"/>
                    <a:pt x="7811" y="51"/>
                  </a:cubicBezTo>
                  <a:lnTo>
                    <a:pt x="386" y="3362"/>
                  </a:lnTo>
                  <a:cubicBezTo>
                    <a:pt x="129" y="3490"/>
                    <a:pt x="0" y="3812"/>
                    <a:pt x="129" y="4069"/>
                  </a:cubicBezTo>
                  <a:cubicBezTo>
                    <a:pt x="201" y="4286"/>
                    <a:pt x="400" y="4394"/>
                    <a:pt x="617" y="4394"/>
                  </a:cubicBezTo>
                  <a:cubicBezTo>
                    <a:pt x="689" y="4394"/>
                    <a:pt x="764" y="4382"/>
                    <a:pt x="836" y="4358"/>
                  </a:cubicBezTo>
                  <a:lnTo>
                    <a:pt x="8229" y="1015"/>
                  </a:lnTo>
                  <a:cubicBezTo>
                    <a:pt x="8518" y="919"/>
                    <a:pt x="8615" y="597"/>
                    <a:pt x="8518" y="308"/>
                  </a:cubicBezTo>
                  <a:cubicBezTo>
                    <a:pt x="8424" y="120"/>
                    <a:pt x="8227" y="0"/>
                    <a:pt x="80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4" name="Google Shape;3264;p57"/>
            <p:cNvSpPr/>
            <p:nvPr/>
          </p:nvSpPr>
          <p:spPr>
            <a:xfrm>
              <a:off x="4871950" y="2404650"/>
              <a:ext cx="216200" cy="137450"/>
            </a:xfrm>
            <a:custGeom>
              <a:avLst/>
              <a:gdLst/>
              <a:ahLst/>
              <a:cxnLst/>
              <a:rect l="l" t="t" r="r" b="b"/>
              <a:pathLst>
                <a:path w="8648" h="5498" extrusionOk="0">
                  <a:moveTo>
                    <a:pt x="8034" y="1"/>
                  </a:moveTo>
                  <a:cubicBezTo>
                    <a:pt x="7944" y="1"/>
                    <a:pt x="7854" y="22"/>
                    <a:pt x="7779" y="65"/>
                  </a:cubicBezTo>
                  <a:lnTo>
                    <a:pt x="354" y="4501"/>
                  </a:lnTo>
                  <a:cubicBezTo>
                    <a:pt x="97" y="4662"/>
                    <a:pt x="0" y="4983"/>
                    <a:pt x="161" y="5240"/>
                  </a:cubicBezTo>
                  <a:cubicBezTo>
                    <a:pt x="268" y="5412"/>
                    <a:pt x="447" y="5497"/>
                    <a:pt x="630" y="5497"/>
                  </a:cubicBezTo>
                  <a:cubicBezTo>
                    <a:pt x="722" y="5497"/>
                    <a:pt x="815" y="5476"/>
                    <a:pt x="900" y="5433"/>
                  </a:cubicBezTo>
                  <a:lnTo>
                    <a:pt x="8326" y="997"/>
                  </a:lnTo>
                  <a:cubicBezTo>
                    <a:pt x="8583" y="836"/>
                    <a:pt x="8647" y="515"/>
                    <a:pt x="8487" y="258"/>
                  </a:cubicBezTo>
                  <a:cubicBezTo>
                    <a:pt x="8401" y="86"/>
                    <a:pt x="8215" y="1"/>
                    <a:pt x="80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5" name="Google Shape;3265;p57"/>
            <p:cNvSpPr/>
            <p:nvPr/>
          </p:nvSpPr>
          <p:spPr>
            <a:xfrm>
              <a:off x="5057575" y="2404650"/>
              <a:ext cx="216200" cy="137450"/>
            </a:xfrm>
            <a:custGeom>
              <a:avLst/>
              <a:gdLst/>
              <a:ahLst/>
              <a:cxnLst/>
              <a:rect l="l" t="t" r="r" b="b"/>
              <a:pathLst>
                <a:path w="8648" h="5498" extrusionOk="0">
                  <a:moveTo>
                    <a:pt x="623" y="1"/>
                  </a:moveTo>
                  <a:cubicBezTo>
                    <a:pt x="433" y="1"/>
                    <a:pt x="247" y="86"/>
                    <a:pt x="162" y="258"/>
                  </a:cubicBezTo>
                  <a:cubicBezTo>
                    <a:pt x="1" y="515"/>
                    <a:pt x="97" y="836"/>
                    <a:pt x="354" y="997"/>
                  </a:cubicBezTo>
                  <a:lnTo>
                    <a:pt x="7748" y="5433"/>
                  </a:lnTo>
                  <a:cubicBezTo>
                    <a:pt x="7833" y="5476"/>
                    <a:pt x="7926" y="5497"/>
                    <a:pt x="8018" y="5497"/>
                  </a:cubicBezTo>
                  <a:cubicBezTo>
                    <a:pt x="8201" y="5497"/>
                    <a:pt x="8380" y="5412"/>
                    <a:pt x="8487" y="5240"/>
                  </a:cubicBezTo>
                  <a:cubicBezTo>
                    <a:pt x="8648" y="4983"/>
                    <a:pt x="8551" y="4662"/>
                    <a:pt x="8294" y="4501"/>
                  </a:cubicBezTo>
                  <a:lnTo>
                    <a:pt x="901" y="65"/>
                  </a:lnTo>
                  <a:cubicBezTo>
                    <a:pt x="815" y="22"/>
                    <a:pt x="719" y="1"/>
                    <a:pt x="6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6" name="Google Shape;3266;p57"/>
            <p:cNvSpPr/>
            <p:nvPr/>
          </p:nvSpPr>
          <p:spPr>
            <a:xfrm>
              <a:off x="5243225" y="2515200"/>
              <a:ext cx="215375" cy="137350"/>
            </a:xfrm>
            <a:custGeom>
              <a:avLst/>
              <a:gdLst/>
              <a:ahLst/>
              <a:cxnLst/>
              <a:rect l="l" t="t" r="r" b="b"/>
              <a:pathLst>
                <a:path w="8615" h="5494" extrusionOk="0">
                  <a:moveTo>
                    <a:pt x="598" y="0"/>
                  </a:moveTo>
                  <a:cubicBezTo>
                    <a:pt x="414" y="0"/>
                    <a:pt x="236" y="100"/>
                    <a:pt x="129" y="272"/>
                  </a:cubicBezTo>
                  <a:cubicBezTo>
                    <a:pt x="0" y="529"/>
                    <a:pt x="64" y="850"/>
                    <a:pt x="322" y="1011"/>
                  </a:cubicBezTo>
                  <a:lnTo>
                    <a:pt x="7747" y="5415"/>
                  </a:lnTo>
                  <a:cubicBezTo>
                    <a:pt x="7833" y="5468"/>
                    <a:pt x="7926" y="5493"/>
                    <a:pt x="8017" y="5493"/>
                  </a:cubicBezTo>
                  <a:cubicBezTo>
                    <a:pt x="8201" y="5493"/>
                    <a:pt x="8379" y="5393"/>
                    <a:pt x="8486" y="5222"/>
                  </a:cubicBezTo>
                  <a:cubicBezTo>
                    <a:pt x="8615" y="4965"/>
                    <a:pt x="8551" y="4643"/>
                    <a:pt x="8293" y="4483"/>
                  </a:cubicBezTo>
                  <a:lnTo>
                    <a:pt x="868" y="79"/>
                  </a:lnTo>
                  <a:cubicBezTo>
                    <a:pt x="782" y="25"/>
                    <a:pt x="689" y="0"/>
                    <a:pt x="5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7" name="Google Shape;3267;p57"/>
            <p:cNvSpPr/>
            <p:nvPr/>
          </p:nvSpPr>
          <p:spPr>
            <a:xfrm>
              <a:off x="2074575" y="3159250"/>
              <a:ext cx="65925" cy="65100"/>
            </a:xfrm>
            <a:custGeom>
              <a:avLst/>
              <a:gdLst/>
              <a:ahLst/>
              <a:cxnLst/>
              <a:rect l="l" t="t" r="r" b="b"/>
              <a:pathLst>
                <a:path w="2637" h="2604" extrusionOk="0">
                  <a:moveTo>
                    <a:pt x="1318" y="0"/>
                  </a:moveTo>
                  <a:cubicBezTo>
                    <a:pt x="611" y="0"/>
                    <a:pt x="1" y="579"/>
                    <a:pt x="1" y="1286"/>
                  </a:cubicBezTo>
                  <a:cubicBezTo>
                    <a:pt x="1" y="2025"/>
                    <a:pt x="611" y="2604"/>
                    <a:pt x="1318" y="2604"/>
                  </a:cubicBezTo>
                  <a:cubicBezTo>
                    <a:pt x="2058" y="2604"/>
                    <a:pt x="2636" y="2025"/>
                    <a:pt x="2636" y="1286"/>
                  </a:cubicBezTo>
                  <a:cubicBezTo>
                    <a:pt x="2636" y="579"/>
                    <a:pt x="2058" y="0"/>
                    <a:pt x="13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8" name="Google Shape;3268;p57"/>
            <p:cNvSpPr/>
            <p:nvPr/>
          </p:nvSpPr>
          <p:spPr>
            <a:xfrm>
              <a:off x="2068150" y="3152000"/>
              <a:ext cx="78775" cy="78800"/>
            </a:xfrm>
            <a:custGeom>
              <a:avLst/>
              <a:gdLst/>
              <a:ahLst/>
              <a:cxnLst/>
              <a:rect l="l" t="t" r="r" b="b"/>
              <a:pathLst>
                <a:path w="3151" h="3152" extrusionOk="0">
                  <a:moveTo>
                    <a:pt x="1575" y="547"/>
                  </a:moveTo>
                  <a:cubicBezTo>
                    <a:pt x="2154" y="547"/>
                    <a:pt x="2636" y="997"/>
                    <a:pt x="2636" y="1576"/>
                  </a:cubicBezTo>
                  <a:cubicBezTo>
                    <a:pt x="2636" y="2155"/>
                    <a:pt x="2154" y="2637"/>
                    <a:pt x="1575" y="2637"/>
                  </a:cubicBezTo>
                  <a:cubicBezTo>
                    <a:pt x="997" y="2637"/>
                    <a:pt x="547" y="2155"/>
                    <a:pt x="547" y="1576"/>
                  </a:cubicBezTo>
                  <a:cubicBezTo>
                    <a:pt x="547" y="997"/>
                    <a:pt x="997" y="547"/>
                    <a:pt x="1575" y="547"/>
                  </a:cubicBezTo>
                  <a:close/>
                  <a:moveTo>
                    <a:pt x="1575" y="1"/>
                  </a:moveTo>
                  <a:cubicBezTo>
                    <a:pt x="708" y="1"/>
                    <a:pt x="0" y="708"/>
                    <a:pt x="0" y="1576"/>
                  </a:cubicBezTo>
                  <a:cubicBezTo>
                    <a:pt x="0" y="2444"/>
                    <a:pt x="708" y="3151"/>
                    <a:pt x="1575" y="3151"/>
                  </a:cubicBezTo>
                  <a:cubicBezTo>
                    <a:pt x="2443" y="3151"/>
                    <a:pt x="3151" y="2444"/>
                    <a:pt x="3151" y="1576"/>
                  </a:cubicBezTo>
                  <a:cubicBezTo>
                    <a:pt x="3151" y="708"/>
                    <a:pt x="2443" y="1"/>
                    <a:pt x="15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9" name="Google Shape;3269;p57"/>
            <p:cNvSpPr/>
            <p:nvPr/>
          </p:nvSpPr>
          <p:spPr>
            <a:xfrm>
              <a:off x="2260200" y="2329925"/>
              <a:ext cx="65925" cy="65900"/>
            </a:xfrm>
            <a:custGeom>
              <a:avLst/>
              <a:gdLst/>
              <a:ahLst/>
              <a:cxnLst/>
              <a:rect l="l" t="t" r="r" b="b"/>
              <a:pathLst>
                <a:path w="2637" h="2636" extrusionOk="0">
                  <a:moveTo>
                    <a:pt x="1319" y="0"/>
                  </a:moveTo>
                  <a:cubicBezTo>
                    <a:pt x="579" y="0"/>
                    <a:pt x="1" y="579"/>
                    <a:pt x="1" y="1318"/>
                  </a:cubicBezTo>
                  <a:cubicBezTo>
                    <a:pt x="1" y="2057"/>
                    <a:pt x="579" y="2636"/>
                    <a:pt x="1319" y="2636"/>
                  </a:cubicBezTo>
                  <a:cubicBezTo>
                    <a:pt x="2026" y="2636"/>
                    <a:pt x="2637" y="2057"/>
                    <a:pt x="2637" y="1318"/>
                  </a:cubicBezTo>
                  <a:cubicBezTo>
                    <a:pt x="2637" y="579"/>
                    <a:pt x="2026" y="0"/>
                    <a:pt x="131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0" name="Google Shape;3270;p57"/>
            <p:cNvSpPr/>
            <p:nvPr/>
          </p:nvSpPr>
          <p:spPr>
            <a:xfrm>
              <a:off x="2253775" y="2323475"/>
              <a:ext cx="78775" cy="78800"/>
            </a:xfrm>
            <a:custGeom>
              <a:avLst/>
              <a:gdLst/>
              <a:ahLst/>
              <a:cxnLst/>
              <a:rect l="l" t="t" r="r" b="b"/>
              <a:pathLst>
                <a:path w="3151" h="3152" extrusionOk="0">
                  <a:moveTo>
                    <a:pt x="1576" y="547"/>
                  </a:moveTo>
                  <a:cubicBezTo>
                    <a:pt x="2154" y="547"/>
                    <a:pt x="2604" y="997"/>
                    <a:pt x="2604" y="1576"/>
                  </a:cubicBezTo>
                  <a:cubicBezTo>
                    <a:pt x="2604" y="2155"/>
                    <a:pt x="2154" y="2605"/>
                    <a:pt x="1576" y="2605"/>
                  </a:cubicBezTo>
                  <a:cubicBezTo>
                    <a:pt x="997" y="2605"/>
                    <a:pt x="515" y="2155"/>
                    <a:pt x="515" y="1576"/>
                  </a:cubicBezTo>
                  <a:cubicBezTo>
                    <a:pt x="515" y="997"/>
                    <a:pt x="997" y="547"/>
                    <a:pt x="1576" y="547"/>
                  </a:cubicBezTo>
                  <a:close/>
                  <a:moveTo>
                    <a:pt x="1576" y="1"/>
                  </a:moveTo>
                  <a:cubicBezTo>
                    <a:pt x="708" y="1"/>
                    <a:pt x="1" y="708"/>
                    <a:pt x="1" y="1576"/>
                  </a:cubicBezTo>
                  <a:cubicBezTo>
                    <a:pt x="1" y="2444"/>
                    <a:pt x="708" y="3151"/>
                    <a:pt x="1576" y="3151"/>
                  </a:cubicBezTo>
                  <a:cubicBezTo>
                    <a:pt x="2444" y="3151"/>
                    <a:pt x="3151" y="2444"/>
                    <a:pt x="3151" y="1576"/>
                  </a:cubicBezTo>
                  <a:cubicBezTo>
                    <a:pt x="3151" y="708"/>
                    <a:pt x="2444" y="1"/>
                    <a:pt x="15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1" name="Google Shape;3271;p57"/>
            <p:cNvSpPr/>
            <p:nvPr/>
          </p:nvSpPr>
          <p:spPr>
            <a:xfrm>
              <a:off x="2445850" y="2800025"/>
              <a:ext cx="65100" cy="65125"/>
            </a:xfrm>
            <a:custGeom>
              <a:avLst/>
              <a:gdLst/>
              <a:ahLst/>
              <a:cxnLst/>
              <a:rect l="l" t="t" r="r" b="b"/>
              <a:pathLst>
                <a:path w="2604" h="2605" extrusionOk="0">
                  <a:moveTo>
                    <a:pt x="1286" y="1"/>
                  </a:moveTo>
                  <a:cubicBezTo>
                    <a:pt x="579" y="1"/>
                    <a:pt x="0" y="579"/>
                    <a:pt x="0" y="1286"/>
                  </a:cubicBezTo>
                  <a:cubicBezTo>
                    <a:pt x="0" y="2026"/>
                    <a:pt x="579" y="2604"/>
                    <a:pt x="1286" y="2604"/>
                  </a:cubicBezTo>
                  <a:cubicBezTo>
                    <a:pt x="2025" y="2604"/>
                    <a:pt x="2604" y="2026"/>
                    <a:pt x="2604" y="1286"/>
                  </a:cubicBezTo>
                  <a:cubicBezTo>
                    <a:pt x="2604" y="579"/>
                    <a:pt x="2025" y="1"/>
                    <a:pt x="12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2" name="Google Shape;3272;p57"/>
            <p:cNvSpPr/>
            <p:nvPr/>
          </p:nvSpPr>
          <p:spPr>
            <a:xfrm>
              <a:off x="2438600" y="2792800"/>
              <a:ext cx="78800" cy="78775"/>
            </a:xfrm>
            <a:custGeom>
              <a:avLst/>
              <a:gdLst/>
              <a:ahLst/>
              <a:cxnLst/>
              <a:rect l="l" t="t" r="r" b="b"/>
              <a:pathLst>
                <a:path w="3152" h="3151" extrusionOk="0">
                  <a:moveTo>
                    <a:pt x="1576" y="547"/>
                  </a:moveTo>
                  <a:cubicBezTo>
                    <a:pt x="2155" y="547"/>
                    <a:pt x="2637" y="997"/>
                    <a:pt x="2637" y="1575"/>
                  </a:cubicBezTo>
                  <a:cubicBezTo>
                    <a:pt x="2637" y="2154"/>
                    <a:pt x="2155" y="2636"/>
                    <a:pt x="1576" y="2636"/>
                  </a:cubicBezTo>
                  <a:cubicBezTo>
                    <a:pt x="997" y="2636"/>
                    <a:pt x="547" y="2154"/>
                    <a:pt x="547" y="1575"/>
                  </a:cubicBezTo>
                  <a:cubicBezTo>
                    <a:pt x="547" y="997"/>
                    <a:pt x="997" y="547"/>
                    <a:pt x="1576" y="547"/>
                  </a:cubicBezTo>
                  <a:close/>
                  <a:moveTo>
                    <a:pt x="1576" y="0"/>
                  </a:moveTo>
                  <a:cubicBezTo>
                    <a:pt x="708" y="0"/>
                    <a:pt x="1" y="708"/>
                    <a:pt x="1" y="1575"/>
                  </a:cubicBezTo>
                  <a:cubicBezTo>
                    <a:pt x="1" y="2475"/>
                    <a:pt x="708" y="3151"/>
                    <a:pt x="1576" y="3151"/>
                  </a:cubicBezTo>
                  <a:cubicBezTo>
                    <a:pt x="2476" y="3151"/>
                    <a:pt x="3151" y="2475"/>
                    <a:pt x="3151" y="1575"/>
                  </a:cubicBezTo>
                  <a:cubicBezTo>
                    <a:pt x="3151" y="708"/>
                    <a:pt x="2476" y="0"/>
                    <a:pt x="15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3" name="Google Shape;3273;p57"/>
            <p:cNvSpPr/>
            <p:nvPr/>
          </p:nvSpPr>
          <p:spPr>
            <a:xfrm>
              <a:off x="2630675" y="2606350"/>
              <a:ext cx="65925" cy="65925"/>
            </a:xfrm>
            <a:custGeom>
              <a:avLst/>
              <a:gdLst/>
              <a:ahLst/>
              <a:cxnLst/>
              <a:rect l="l" t="t" r="r" b="b"/>
              <a:pathLst>
                <a:path w="2637" h="2637" extrusionOk="0">
                  <a:moveTo>
                    <a:pt x="1318" y="1"/>
                  </a:moveTo>
                  <a:cubicBezTo>
                    <a:pt x="611" y="1"/>
                    <a:pt x="0" y="579"/>
                    <a:pt x="0" y="1319"/>
                  </a:cubicBezTo>
                  <a:cubicBezTo>
                    <a:pt x="0" y="2026"/>
                    <a:pt x="611" y="2637"/>
                    <a:pt x="1318" y="2637"/>
                  </a:cubicBezTo>
                  <a:cubicBezTo>
                    <a:pt x="2058" y="2637"/>
                    <a:pt x="2636" y="2026"/>
                    <a:pt x="2636" y="1319"/>
                  </a:cubicBezTo>
                  <a:cubicBezTo>
                    <a:pt x="2636" y="579"/>
                    <a:pt x="2058" y="1"/>
                    <a:pt x="13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4" name="Google Shape;3274;p57"/>
            <p:cNvSpPr/>
            <p:nvPr/>
          </p:nvSpPr>
          <p:spPr>
            <a:xfrm>
              <a:off x="2624250" y="2599925"/>
              <a:ext cx="78775" cy="78775"/>
            </a:xfrm>
            <a:custGeom>
              <a:avLst/>
              <a:gdLst/>
              <a:ahLst/>
              <a:cxnLst/>
              <a:rect l="l" t="t" r="r" b="b"/>
              <a:pathLst>
                <a:path w="3151" h="3151" extrusionOk="0">
                  <a:moveTo>
                    <a:pt x="1575" y="515"/>
                  </a:moveTo>
                  <a:cubicBezTo>
                    <a:pt x="2154" y="515"/>
                    <a:pt x="2604" y="997"/>
                    <a:pt x="2604" y="1576"/>
                  </a:cubicBezTo>
                  <a:cubicBezTo>
                    <a:pt x="2604" y="2154"/>
                    <a:pt x="2154" y="2604"/>
                    <a:pt x="1575" y="2604"/>
                  </a:cubicBezTo>
                  <a:cubicBezTo>
                    <a:pt x="997" y="2604"/>
                    <a:pt x="547" y="2154"/>
                    <a:pt x="547" y="1576"/>
                  </a:cubicBezTo>
                  <a:cubicBezTo>
                    <a:pt x="547" y="997"/>
                    <a:pt x="997" y="515"/>
                    <a:pt x="1575" y="515"/>
                  </a:cubicBezTo>
                  <a:close/>
                  <a:moveTo>
                    <a:pt x="1575" y="1"/>
                  </a:moveTo>
                  <a:cubicBezTo>
                    <a:pt x="708" y="1"/>
                    <a:pt x="0" y="708"/>
                    <a:pt x="0" y="1576"/>
                  </a:cubicBezTo>
                  <a:cubicBezTo>
                    <a:pt x="0" y="2444"/>
                    <a:pt x="708" y="3151"/>
                    <a:pt x="1575" y="3151"/>
                  </a:cubicBezTo>
                  <a:cubicBezTo>
                    <a:pt x="2443" y="3151"/>
                    <a:pt x="3151" y="2444"/>
                    <a:pt x="3151" y="1576"/>
                  </a:cubicBezTo>
                  <a:cubicBezTo>
                    <a:pt x="3151" y="708"/>
                    <a:pt x="2443" y="1"/>
                    <a:pt x="15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5" name="Google Shape;3275;p57"/>
            <p:cNvSpPr/>
            <p:nvPr/>
          </p:nvSpPr>
          <p:spPr>
            <a:xfrm>
              <a:off x="2816300" y="3103800"/>
              <a:ext cx="65125" cy="65100"/>
            </a:xfrm>
            <a:custGeom>
              <a:avLst/>
              <a:gdLst/>
              <a:ahLst/>
              <a:cxnLst/>
              <a:rect l="l" t="t" r="r" b="b"/>
              <a:pathLst>
                <a:path w="2605" h="2604" extrusionOk="0">
                  <a:moveTo>
                    <a:pt x="1319" y="0"/>
                  </a:moveTo>
                  <a:cubicBezTo>
                    <a:pt x="579" y="0"/>
                    <a:pt x="1" y="579"/>
                    <a:pt x="1" y="1318"/>
                  </a:cubicBezTo>
                  <a:cubicBezTo>
                    <a:pt x="1" y="2025"/>
                    <a:pt x="579" y="2604"/>
                    <a:pt x="1319" y="2604"/>
                  </a:cubicBezTo>
                  <a:cubicBezTo>
                    <a:pt x="2026" y="2604"/>
                    <a:pt x="2605" y="2025"/>
                    <a:pt x="2605" y="1318"/>
                  </a:cubicBezTo>
                  <a:cubicBezTo>
                    <a:pt x="2605" y="579"/>
                    <a:pt x="2026" y="0"/>
                    <a:pt x="131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6" name="Google Shape;3276;p57"/>
            <p:cNvSpPr/>
            <p:nvPr/>
          </p:nvSpPr>
          <p:spPr>
            <a:xfrm>
              <a:off x="2809875" y="3096550"/>
              <a:ext cx="78775" cy="79600"/>
            </a:xfrm>
            <a:custGeom>
              <a:avLst/>
              <a:gdLst/>
              <a:ahLst/>
              <a:cxnLst/>
              <a:rect l="l" t="t" r="r" b="b"/>
              <a:pathLst>
                <a:path w="3151" h="3184" extrusionOk="0">
                  <a:moveTo>
                    <a:pt x="1576" y="547"/>
                  </a:moveTo>
                  <a:cubicBezTo>
                    <a:pt x="2154" y="547"/>
                    <a:pt x="2604" y="1030"/>
                    <a:pt x="2604" y="1608"/>
                  </a:cubicBezTo>
                  <a:cubicBezTo>
                    <a:pt x="2604" y="2155"/>
                    <a:pt x="2154" y="2637"/>
                    <a:pt x="1576" y="2637"/>
                  </a:cubicBezTo>
                  <a:cubicBezTo>
                    <a:pt x="997" y="2637"/>
                    <a:pt x="515" y="2155"/>
                    <a:pt x="515" y="1608"/>
                  </a:cubicBezTo>
                  <a:cubicBezTo>
                    <a:pt x="515" y="1030"/>
                    <a:pt x="997" y="547"/>
                    <a:pt x="1576" y="547"/>
                  </a:cubicBezTo>
                  <a:close/>
                  <a:moveTo>
                    <a:pt x="1576" y="1"/>
                  </a:moveTo>
                  <a:cubicBezTo>
                    <a:pt x="708" y="1"/>
                    <a:pt x="1" y="708"/>
                    <a:pt x="1" y="1608"/>
                  </a:cubicBezTo>
                  <a:cubicBezTo>
                    <a:pt x="1" y="2476"/>
                    <a:pt x="708" y="3183"/>
                    <a:pt x="1576" y="3183"/>
                  </a:cubicBezTo>
                  <a:cubicBezTo>
                    <a:pt x="2444" y="3183"/>
                    <a:pt x="3151" y="2476"/>
                    <a:pt x="3151" y="1608"/>
                  </a:cubicBezTo>
                  <a:cubicBezTo>
                    <a:pt x="3151" y="708"/>
                    <a:pt x="2444" y="1"/>
                    <a:pt x="15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7" name="Google Shape;3277;p57"/>
            <p:cNvSpPr/>
            <p:nvPr/>
          </p:nvSpPr>
          <p:spPr>
            <a:xfrm>
              <a:off x="3001150" y="2329925"/>
              <a:ext cx="65900" cy="65900"/>
            </a:xfrm>
            <a:custGeom>
              <a:avLst/>
              <a:gdLst/>
              <a:ahLst/>
              <a:cxnLst/>
              <a:rect l="l" t="t" r="r" b="b"/>
              <a:pathLst>
                <a:path w="2636" h="2636" extrusionOk="0">
                  <a:moveTo>
                    <a:pt x="1318" y="0"/>
                  </a:moveTo>
                  <a:cubicBezTo>
                    <a:pt x="611" y="0"/>
                    <a:pt x="0" y="579"/>
                    <a:pt x="0" y="1318"/>
                  </a:cubicBezTo>
                  <a:cubicBezTo>
                    <a:pt x="0" y="2057"/>
                    <a:pt x="611" y="2636"/>
                    <a:pt x="1318" y="2636"/>
                  </a:cubicBezTo>
                  <a:cubicBezTo>
                    <a:pt x="2057" y="2636"/>
                    <a:pt x="2636" y="2057"/>
                    <a:pt x="2636" y="1318"/>
                  </a:cubicBezTo>
                  <a:cubicBezTo>
                    <a:pt x="2636" y="579"/>
                    <a:pt x="2057" y="0"/>
                    <a:pt x="13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8" name="Google Shape;3278;p57"/>
            <p:cNvSpPr/>
            <p:nvPr/>
          </p:nvSpPr>
          <p:spPr>
            <a:xfrm>
              <a:off x="2994700" y="2323475"/>
              <a:ext cx="78800" cy="78800"/>
            </a:xfrm>
            <a:custGeom>
              <a:avLst/>
              <a:gdLst/>
              <a:ahLst/>
              <a:cxnLst/>
              <a:rect l="l" t="t" r="r" b="b"/>
              <a:pathLst>
                <a:path w="3152" h="3152" extrusionOk="0">
                  <a:moveTo>
                    <a:pt x="1576" y="547"/>
                  </a:moveTo>
                  <a:cubicBezTo>
                    <a:pt x="2155" y="547"/>
                    <a:pt x="2637" y="997"/>
                    <a:pt x="2637" y="1576"/>
                  </a:cubicBezTo>
                  <a:cubicBezTo>
                    <a:pt x="2637" y="2155"/>
                    <a:pt x="2155" y="2605"/>
                    <a:pt x="1576" y="2605"/>
                  </a:cubicBezTo>
                  <a:cubicBezTo>
                    <a:pt x="997" y="2605"/>
                    <a:pt x="547" y="2155"/>
                    <a:pt x="547" y="1576"/>
                  </a:cubicBezTo>
                  <a:cubicBezTo>
                    <a:pt x="547" y="997"/>
                    <a:pt x="997" y="547"/>
                    <a:pt x="1576" y="547"/>
                  </a:cubicBezTo>
                  <a:close/>
                  <a:moveTo>
                    <a:pt x="1576" y="1"/>
                  </a:moveTo>
                  <a:cubicBezTo>
                    <a:pt x="708" y="1"/>
                    <a:pt x="1" y="708"/>
                    <a:pt x="1" y="1576"/>
                  </a:cubicBezTo>
                  <a:cubicBezTo>
                    <a:pt x="1" y="2444"/>
                    <a:pt x="708" y="3151"/>
                    <a:pt x="1576" y="3151"/>
                  </a:cubicBezTo>
                  <a:cubicBezTo>
                    <a:pt x="2444" y="3151"/>
                    <a:pt x="3151" y="2444"/>
                    <a:pt x="3151" y="1576"/>
                  </a:cubicBezTo>
                  <a:cubicBezTo>
                    <a:pt x="3151" y="708"/>
                    <a:pt x="2444" y="1"/>
                    <a:pt x="15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9" name="Google Shape;3279;p57"/>
            <p:cNvSpPr/>
            <p:nvPr/>
          </p:nvSpPr>
          <p:spPr>
            <a:xfrm>
              <a:off x="3186775" y="2054275"/>
              <a:ext cx="65925" cy="65125"/>
            </a:xfrm>
            <a:custGeom>
              <a:avLst/>
              <a:gdLst/>
              <a:ahLst/>
              <a:cxnLst/>
              <a:rect l="l" t="t" r="r" b="b"/>
              <a:pathLst>
                <a:path w="2637" h="2605" extrusionOk="0">
                  <a:moveTo>
                    <a:pt x="1318" y="1"/>
                  </a:moveTo>
                  <a:cubicBezTo>
                    <a:pt x="579" y="1"/>
                    <a:pt x="0" y="579"/>
                    <a:pt x="0" y="1286"/>
                  </a:cubicBezTo>
                  <a:cubicBezTo>
                    <a:pt x="0" y="2026"/>
                    <a:pt x="579" y="2604"/>
                    <a:pt x="1318" y="2604"/>
                  </a:cubicBezTo>
                  <a:cubicBezTo>
                    <a:pt x="2026" y="2604"/>
                    <a:pt x="2636" y="2026"/>
                    <a:pt x="2636" y="1286"/>
                  </a:cubicBezTo>
                  <a:cubicBezTo>
                    <a:pt x="2636" y="579"/>
                    <a:pt x="2026" y="1"/>
                    <a:pt x="13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0" name="Google Shape;3280;p57"/>
            <p:cNvSpPr/>
            <p:nvPr/>
          </p:nvSpPr>
          <p:spPr>
            <a:xfrm>
              <a:off x="3180350" y="2047050"/>
              <a:ext cx="78775" cy="78775"/>
            </a:xfrm>
            <a:custGeom>
              <a:avLst/>
              <a:gdLst/>
              <a:ahLst/>
              <a:cxnLst/>
              <a:rect l="l" t="t" r="r" b="b"/>
              <a:pathLst>
                <a:path w="3151" h="3151" extrusionOk="0">
                  <a:moveTo>
                    <a:pt x="1575" y="547"/>
                  </a:moveTo>
                  <a:cubicBezTo>
                    <a:pt x="2154" y="547"/>
                    <a:pt x="2604" y="997"/>
                    <a:pt x="2604" y="1575"/>
                  </a:cubicBezTo>
                  <a:cubicBezTo>
                    <a:pt x="2604" y="2154"/>
                    <a:pt x="2154" y="2636"/>
                    <a:pt x="1575" y="2636"/>
                  </a:cubicBezTo>
                  <a:cubicBezTo>
                    <a:pt x="997" y="2636"/>
                    <a:pt x="515" y="2154"/>
                    <a:pt x="515" y="1575"/>
                  </a:cubicBezTo>
                  <a:cubicBezTo>
                    <a:pt x="515" y="997"/>
                    <a:pt x="997" y="547"/>
                    <a:pt x="1575" y="547"/>
                  </a:cubicBezTo>
                  <a:close/>
                  <a:moveTo>
                    <a:pt x="1575" y="0"/>
                  </a:moveTo>
                  <a:cubicBezTo>
                    <a:pt x="707" y="0"/>
                    <a:pt x="0" y="707"/>
                    <a:pt x="0" y="1575"/>
                  </a:cubicBezTo>
                  <a:cubicBezTo>
                    <a:pt x="0" y="2443"/>
                    <a:pt x="707" y="3150"/>
                    <a:pt x="1575" y="3150"/>
                  </a:cubicBezTo>
                  <a:cubicBezTo>
                    <a:pt x="2443" y="3150"/>
                    <a:pt x="3150" y="2443"/>
                    <a:pt x="3150" y="1575"/>
                  </a:cubicBezTo>
                  <a:cubicBezTo>
                    <a:pt x="3150" y="707"/>
                    <a:pt x="2443" y="0"/>
                    <a:pt x="15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1" name="Google Shape;3281;p57"/>
            <p:cNvSpPr/>
            <p:nvPr/>
          </p:nvSpPr>
          <p:spPr>
            <a:xfrm>
              <a:off x="3372400" y="3296650"/>
              <a:ext cx="65125" cy="65925"/>
            </a:xfrm>
            <a:custGeom>
              <a:avLst/>
              <a:gdLst/>
              <a:ahLst/>
              <a:cxnLst/>
              <a:rect l="l" t="t" r="r" b="b"/>
              <a:pathLst>
                <a:path w="2605" h="2637" extrusionOk="0">
                  <a:moveTo>
                    <a:pt x="1287" y="1"/>
                  </a:moveTo>
                  <a:cubicBezTo>
                    <a:pt x="579" y="1"/>
                    <a:pt x="1" y="612"/>
                    <a:pt x="1" y="1319"/>
                  </a:cubicBezTo>
                  <a:cubicBezTo>
                    <a:pt x="1" y="2058"/>
                    <a:pt x="579" y="2637"/>
                    <a:pt x="1287" y="2637"/>
                  </a:cubicBezTo>
                  <a:cubicBezTo>
                    <a:pt x="2026" y="2637"/>
                    <a:pt x="2605" y="2058"/>
                    <a:pt x="2605" y="1319"/>
                  </a:cubicBezTo>
                  <a:cubicBezTo>
                    <a:pt x="2605" y="612"/>
                    <a:pt x="2026" y="1"/>
                    <a:pt x="128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2" name="Google Shape;3282;p57"/>
            <p:cNvSpPr/>
            <p:nvPr/>
          </p:nvSpPr>
          <p:spPr>
            <a:xfrm>
              <a:off x="3365175" y="3290225"/>
              <a:ext cx="79575" cy="78775"/>
            </a:xfrm>
            <a:custGeom>
              <a:avLst/>
              <a:gdLst/>
              <a:ahLst/>
              <a:cxnLst/>
              <a:rect l="l" t="t" r="r" b="b"/>
              <a:pathLst>
                <a:path w="3183" h="3151" extrusionOk="0">
                  <a:moveTo>
                    <a:pt x="1576" y="547"/>
                  </a:moveTo>
                  <a:cubicBezTo>
                    <a:pt x="2154" y="547"/>
                    <a:pt x="2636" y="997"/>
                    <a:pt x="2636" y="1576"/>
                  </a:cubicBezTo>
                  <a:cubicBezTo>
                    <a:pt x="2636" y="2155"/>
                    <a:pt x="2154" y="2637"/>
                    <a:pt x="1576" y="2637"/>
                  </a:cubicBezTo>
                  <a:cubicBezTo>
                    <a:pt x="1029" y="2637"/>
                    <a:pt x="547" y="2155"/>
                    <a:pt x="547" y="1576"/>
                  </a:cubicBezTo>
                  <a:cubicBezTo>
                    <a:pt x="547" y="997"/>
                    <a:pt x="1029" y="547"/>
                    <a:pt x="1576" y="547"/>
                  </a:cubicBezTo>
                  <a:close/>
                  <a:moveTo>
                    <a:pt x="1576" y="1"/>
                  </a:moveTo>
                  <a:cubicBezTo>
                    <a:pt x="708" y="1"/>
                    <a:pt x="1" y="708"/>
                    <a:pt x="1" y="1576"/>
                  </a:cubicBezTo>
                  <a:cubicBezTo>
                    <a:pt x="1" y="2444"/>
                    <a:pt x="708" y="3151"/>
                    <a:pt x="1576" y="3151"/>
                  </a:cubicBezTo>
                  <a:cubicBezTo>
                    <a:pt x="2476" y="3151"/>
                    <a:pt x="3183" y="2444"/>
                    <a:pt x="3183" y="1576"/>
                  </a:cubicBezTo>
                  <a:cubicBezTo>
                    <a:pt x="3183" y="708"/>
                    <a:pt x="2476" y="1"/>
                    <a:pt x="15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3" name="Google Shape;3283;p57"/>
            <p:cNvSpPr/>
            <p:nvPr/>
          </p:nvSpPr>
          <p:spPr>
            <a:xfrm>
              <a:off x="3557250" y="3213900"/>
              <a:ext cx="65900" cy="65900"/>
            </a:xfrm>
            <a:custGeom>
              <a:avLst/>
              <a:gdLst/>
              <a:ahLst/>
              <a:cxnLst/>
              <a:rect l="l" t="t" r="r" b="b"/>
              <a:pathLst>
                <a:path w="2636" h="2636" extrusionOk="0">
                  <a:moveTo>
                    <a:pt x="1318" y="0"/>
                  </a:moveTo>
                  <a:cubicBezTo>
                    <a:pt x="611" y="0"/>
                    <a:pt x="0" y="579"/>
                    <a:pt x="0" y="1318"/>
                  </a:cubicBezTo>
                  <a:cubicBezTo>
                    <a:pt x="0" y="2057"/>
                    <a:pt x="611" y="2636"/>
                    <a:pt x="1318" y="2636"/>
                  </a:cubicBezTo>
                  <a:cubicBezTo>
                    <a:pt x="2057" y="2636"/>
                    <a:pt x="2636" y="2057"/>
                    <a:pt x="2636" y="1318"/>
                  </a:cubicBezTo>
                  <a:cubicBezTo>
                    <a:pt x="2636" y="579"/>
                    <a:pt x="2057" y="0"/>
                    <a:pt x="13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4" name="Google Shape;3284;p57"/>
            <p:cNvSpPr/>
            <p:nvPr/>
          </p:nvSpPr>
          <p:spPr>
            <a:xfrm>
              <a:off x="3550800" y="3207450"/>
              <a:ext cx="78800" cy="78800"/>
            </a:xfrm>
            <a:custGeom>
              <a:avLst/>
              <a:gdLst/>
              <a:ahLst/>
              <a:cxnLst/>
              <a:rect l="l" t="t" r="r" b="b"/>
              <a:pathLst>
                <a:path w="3152" h="3152" extrusionOk="0">
                  <a:moveTo>
                    <a:pt x="1576" y="547"/>
                  </a:moveTo>
                  <a:cubicBezTo>
                    <a:pt x="2155" y="547"/>
                    <a:pt x="2637" y="997"/>
                    <a:pt x="2637" y="1576"/>
                  </a:cubicBezTo>
                  <a:cubicBezTo>
                    <a:pt x="2637" y="2155"/>
                    <a:pt x="2155" y="2605"/>
                    <a:pt x="1576" y="2605"/>
                  </a:cubicBezTo>
                  <a:cubicBezTo>
                    <a:pt x="997" y="2605"/>
                    <a:pt x="547" y="2155"/>
                    <a:pt x="547" y="1576"/>
                  </a:cubicBezTo>
                  <a:cubicBezTo>
                    <a:pt x="547" y="997"/>
                    <a:pt x="997" y="547"/>
                    <a:pt x="1576" y="547"/>
                  </a:cubicBezTo>
                  <a:close/>
                  <a:moveTo>
                    <a:pt x="1576" y="1"/>
                  </a:moveTo>
                  <a:cubicBezTo>
                    <a:pt x="708" y="1"/>
                    <a:pt x="1" y="708"/>
                    <a:pt x="1" y="1576"/>
                  </a:cubicBezTo>
                  <a:cubicBezTo>
                    <a:pt x="1" y="2444"/>
                    <a:pt x="708" y="3151"/>
                    <a:pt x="1576" y="3151"/>
                  </a:cubicBezTo>
                  <a:cubicBezTo>
                    <a:pt x="2444" y="3151"/>
                    <a:pt x="3151" y="2444"/>
                    <a:pt x="3151" y="1576"/>
                  </a:cubicBezTo>
                  <a:cubicBezTo>
                    <a:pt x="3151" y="708"/>
                    <a:pt x="2444" y="1"/>
                    <a:pt x="15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5" name="Google Shape;3285;p57"/>
            <p:cNvSpPr/>
            <p:nvPr/>
          </p:nvSpPr>
          <p:spPr>
            <a:xfrm>
              <a:off x="3742875" y="3186575"/>
              <a:ext cx="65125" cy="65100"/>
            </a:xfrm>
            <a:custGeom>
              <a:avLst/>
              <a:gdLst/>
              <a:ahLst/>
              <a:cxnLst/>
              <a:rect l="l" t="t" r="r" b="b"/>
              <a:pathLst>
                <a:path w="2605" h="2604" extrusionOk="0">
                  <a:moveTo>
                    <a:pt x="1318" y="0"/>
                  </a:moveTo>
                  <a:cubicBezTo>
                    <a:pt x="579" y="0"/>
                    <a:pt x="0" y="579"/>
                    <a:pt x="0" y="1318"/>
                  </a:cubicBezTo>
                  <a:cubicBezTo>
                    <a:pt x="0" y="2025"/>
                    <a:pt x="579" y="2604"/>
                    <a:pt x="1318" y="2604"/>
                  </a:cubicBezTo>
                  <a:cubicBezTo>
                    <a:pt x="2026" y="2604"/>
                    <a:pt x="2604" y="2025"/>
                    <a:pt x="2604" y="1318"/>
                  </a:cubicBezTo>
                  <a:cubicBezTo>
                    <a:pt x="2604" y="579"/>
                    <a:pt x="2026" y="0"/>
                    <a:pt x="13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6" name="Google Shape;3286;p57"/>
            <p:cNvSpPr/>
            <p:nvPr/>
          </p:nvSpPr>
          <p:spPr>
            <a:xfrm>
              <a:off x="3736450" y="3180150"/>
              <a:ext cx="78775" cy="78775"/>
            </a:xfrm>
            <a:custGeom>
              <a:avLst/>
              <a:gdLst/>
              <a:ahLst/>
              <a:cxnLst/>
              <a:rect l="l" t="t" r="r" b="b"/>
              <a:pathLst>
                <a:path w="3151" h="3151" extrusionOk="0">
                  <a:moveTo>
                    <a:pt x="1575" y="514"/>
                  </a:moveTo>
                  <a:cubicBezTo>
                    <a:pt x="2154" y="514"/>
                    <a:pt x="2604" y="997"/>
                    <a:pt x="2604" y="1575"/>
                  </a:cubicBezTo>
                  <a:cubicBezTo>
                    <a:pt x="2604" y="2154"/>
                    <a:pt x="2154" y="2604"/>
                    <a:pt x="1575" y="2604"/>
                  </a:cubicBezTo>
                  <a:cubicBezTo>
                    <a:pt x="997" y="2604"/>
                    <a:pt x="515" y="2154"/>
                    <a:pt x="515" y="1575"/>
                  </a:cubicBezTo>
                  <a:cubicBezTo>
                    <a:pt x="515" y="997"/>
                    <a:pt x="997" y="514"/>
                    <a:pt x="1575" y="514"/>
                  </a:cubicBezTo>
                  <a:close/>
                  <a:moveTo>
                    <a:pt x="1575" y="0"/>
                  </a:moveTo>
                  <a:cubicBezTo>
                    <a:pt x="707" y="0"/>
                    <a:pt x="0" y="707"/>
                    <a:pt x="0" y="1575"/>
                  </a:cubicBezTo>
                  <a:cubicBezTo>
                    <a:pt x="0" y="2443"/>
                    <a:pt x="707" y="3150"/>
                    <a:pt x="1575" y="3150"/>
                  </a:cubicBezTo>
                  <a:cubicBezTo>
                    <a:pt x="2443" y="3150"/>
                    <a:pt x="3150" y="2443"/>
                    <a:pt x="3150" y="1575"/>
                  </a:cubicBezTo>
                  <a:cubicBezTo>
                    <a:pt x="3150" y="707"/>
                    <a:pt x="2443" y="0"/>
                    <a:pt x="15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7" name="Google Shape;3287;p57"/>
            <p:cNvSpPr/>
            <p:nvPr/>
          </p:nvSpPr>
          <p:spPr>
            <a:xfrm>
              <a:off x="3928500" y="3103800"/>
              <a:ext cx="65125" cy="65100"/>
            </a:xfrm>
            <a:custGeom>
              <a:avLst/>
              <a:gdLst/>
              <a:ahLst/>
              <a:cxnLst/>
              <a:rect l="l" t="t" r="r" b="b"/>
              <a:pathLst>
                <a:path w="2605" h="2604" extrusionOk="0">
                  <a:moveTo>
                    <a:pt x="1287" y="0"/>
                  </a:moveTo>
                  <a:cubicBezTo>
                    <a:pt x="579" y="0"/>
                    <a:pt x="1" y="579"/>
                    <a:pt x="1" y="1318"/>
                  </a:cubicBezTo>
                  <a:cubicBezTo>
                    <a:pt x="1" y="2025"/>
                    <a:pt x="579" y="2604"/>
                    <a:pt x="1287" y="2604"/>
                  </a:cubicBezTo>
                  <a:cubicBezTo>
                    <a:pt x="2026" y="2604"/>
                    <a:pt x="2605" y="2025"/>
                    <a:pt x="2605" y="1318"/>
                  </a:cubicBezTo>
                  <a:cubicBezTo>
                    <a:pt x="2605" y="579"/>
                    <a:pt x="2026" y="0"/>
                    <a:pt x="128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8" name="Google Shape;3288;p57"/>
            <p:cNvSpPr/>
            <p:nvPr/>
          </p:nvSpPr>
          <p:spPr>
            <a:xfrm>
              <a:off x="3921275" y="3096550"/>
              <a:ext cx="78775" cy="79600"/>
            </a:xfrm>
            <a:custGeom>
              <a:avLst/>
              <a:gdLst/>
              <a:ahLst/>
              <a:cxnLst/>
              <a:rect l="l" t="t" r="r" b="b"/>
              <a:pathLst>
                <a:path w="3151" h="3184" extrusionOk="0">
                  <a:moveTo>
                    <a:pt x="1576" y="547"/>
                  </a:moveTo>
                  <a:cubicBezTo>
                    <a:pt x="2154" y="547"/>
                    <a:pt x="2636" y="1030"/>
                    <a:pt x="2636" y="1608"/>
                  </a:cubicBezTo>
                  <a:cubicBezTo>
                    <a:pt x="2636" y="2155"/>
                    <a:pt x="2154" y="2637"/>
                    <a:pt x="1576" y="2637"/>
                  </a:cubicBezTo>
                  <a:cubicBezTo>
                    <a:pt x="997" y="2637"/>
                    <a:pt x="547" y="2155"/>
                    <a:pt x="547" y="1608"/>
                  </a:cubicBezTo>
                  <a:cubicBezTo>
                    <a:pt x="547" y="1030"/>
                    <a:pt x="997" y="547"/>
                    <a:pt x="1576" y="547"/>
                  </a:cubicBezTo>
                  <a:close/>
                  <a:moveTo>
                    <a:pt x="1576" y="1"/>
                  </a:moveTo>
                  <a:cubicBezTo>
                    <a:pt x="708" y="1"/>
                    <a:pt x="1" y="708"/>
                    <a:pt x="1" y="1608"/>
                  </a:cubicBezTo>
                  <a:cubicBezTo>
                    <a:pt x="1" y="2476"/>
                    <a:pt x="708" y="3183"/>
                    <a:pt x="1576" y="3183"/>
                  </a:cubicBezTo>
                  <a:cubicBezTo>
                    <a:pt x="2443" y="3183"/>
                    <a:pt x="3151" y="2476"/>
                    <a:pt x="3151" y="1608"/>
                  </a:cubicBezTo>
                  <a:cubicBezTo>
                    <a:pt x="3151" y="708"/>
                    <a:pt x="2443" y="1"/>
                    <a:pt x="15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9" name="Google Shape;3289;p57"/>
            <p:cNvSpPr/>
            <p:nvPr/>
          </p:nvSpPr>
          <p:spPr>
            <a:xfrm>
              <a:off x="4113350" y="2992900"/>
              <a:ext cx="65900" cy="65925"/>
            </a:xfrm>
            <a:custGeom>
              <a:avLst/>
              <a:gdLst/>
              <a:ahLst/>
              <a:cxnLst/>
              <a:rect l="l" t="t" r="r" b="b"/>
              <a:pathLst>
                <a:path w="2636" h="2637" extrusionOk="0">
                  <a:moveTo>
                    <a:pt x="1318" y="0"/>
                  </a:moveTo>
                  <a:cubicBezTo>
                    <a:pt x="579" y="0"/>
                    <a:pt x="0" y="579"/>
                    <a:pt x="0" y="1318"/>
                  </a:cubicBezTo>
                  <a:cubicBezTo>
                    <a:pt x="0" y="2058"/>
                    <a:pt x="579" y="2636"/>
                    <a:pt x="1318" y="2636"/>
                  </a:cubicBezTo>
                  <a:cubicBezTo>
                    <a:pt x="2025" y="2636"/>
                    <a:pt x="2636" y="2058"/>
                    <a:pt x="2636" y="1318"/>
                  </a:cubicBezTo>
                  <a:cubicBezTo>
                    <a:pt x="2636" y="579"/>
                    <a:pt x="2025" y="0"/>
                    <a:pt x="13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0" name="Google Shape;3290;p57"/>
            <p:cNvSpPr/>
            <p:nvPr/>
          </p:nvSpPr>
          <p:spPr>
            <a:xfrm>
              <a:off x="4106900" y="2986475"/>
              <a:ext cx="78800" cy="78775"/>
            </a:xfrm>
            <a:custGeom>
              <a:avLst/>
              <a:gdLst/>
              <a:ahLst/>
              <a:cxnLst/>
              <a:rect l="l" t="t" r="r" b="b"/>
              <a:pathLst>
                <a:path w="3152" h="3151" extrusionOk="0">
                  <a:moveTo>
                    <a:pt x="1576" y="547"/>
                  </a:moveTo>
                  <a:cubicBezTo>
                    <a:pt x="2155" y="547"/>
                    <a:pt x="2605" y="997"/>
                    <a:pt x="2605" y="1575"/>
                  </a:cubicBezTo>
                  <a:cubicBezTo>
                    <a:pt x="2605" y="2154"/>
                    <a:pt x="2155" y="2604"/>
                    <a:pt x="1576" y="2604"/>
                  </a:cubicBezTo>
                  <a:cubicBezTo>
                    <a:pt x="997" y="2604"/>
                    <a:pt x="547" y="2154"/>
                    <a:pt x="547" y="1575"/>
                  </a:cubicBezTo>
                  <a:cubicBezTo>
                    <a:pt x="547" y="997"/>
                    <a:pt x="997" y="547"/>
                    <a:pt x="1576" y="547"/>
                  </a:cubicBezTo>
                  <a:close/>
                  <a:moveTo>
                    <a:pt x="1576" y="0"/>
                  </a:moveTo>
                  <a:cubicBezTo>
                    <a:pt x="708" y="0"/>
                    <a:pt x="1" y="707"/>
                    <a:pt x="1" y="1575"/>
                  </a:cubicBezTo>
                  <a:cubicBezTo>
                    <a:pt x="1" y="2443"/>
                    <a:pt x="708" y="3150"/>
                    <a:pt x="1576" y="3150"/>
                  </a:cubicBezTo>
                  <a:cubicBezTo>
                    <a:pt x="2444" y="3150"/>
                    <a:pt x="3151" y="2443"/>
                    <a:pt x="3151" y="1575"/>
                  </a:cubicBezTo>
                  <a:cubicBezTo>
                    <a:pt x="3151" y="707"/>
                    <a:pt x="2444" y="0"/>
                    <a:pt x="15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1" name="Google Shape;3291;p57"/>
            <p:cNvSpPr/>
            <p:nvPr/>
          </p:nvSpPr>
          <p:spPr>
            <a:xfrm>
              <a:off x="4298975" y="3048350"/>
              <a:ext cx="65125" cy="65925"/>
            </a:xfrm>
            <a:custGeom>
              <a:avLst/>
              <a:gdLst/>
              <a:ahLst/>
              <a:cxnLst/>
              <a:rect l="l" t="t" r="r" b="b"/>
              <a:pathLst>
                <a:path w="2605" h="2637" extrusionOk="0">
                  <a:moveTo>
                    <a:pt x="1318" y="0"/>
                  </a:moveTo>
                  <a:cubicBezTo>
                    <a:pt x="579" y="0"/>
                    <a:pt x="0" y="579"/>
                    <a:pt x="0" y="1318"/>
                  </a:cubicBezTo>
                  <a:cubicBezTo>
                    <a:pt x="0" y="2025"/>
                    <a:pt x="579" y="2636"/>
                    <a:pt x="1318" y="2636"/>
                  </a:cubicBezTo>
                  <a:cubicBezTo>
                    <a:pt x="2026" y="2636"/>
                    <a:pt x="2604" y="2025"/>
                    <a:pt x="2604" y="1318"/>
                  </a:cubicBezTo>
                  <a:cubicBezTo>
                    <a:pt x="2604" y="579"/>
                    <a:pt x="2026" y="0"/>
                    <a:pt x="13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2" name="Google Shape;3292;p57"/>
            <p:cNvSpPr/>
            <p:nvPr/>
          </p:nvSpPr>
          <p:spPr>
            <a:xfrm>
              <a:off x="4292550" y="3041925"/>
              <a:ext cx="78775" cy="78775"/>
            </a:xfrm>
            <a:custGeom>
              <a:avLst/>
              <a:gdLst/>
              <a:ahLst/>
              <a:cxnLst/>
              <a:rect l="l" t="t" r="r" b="b"/>
              <a:pathLst>
                <a:path w="3151" h="3151" extrusionOk="0">
                  <a:moveTo>
                    <a:pt x="1575" y="514"/>
                  </a:moveTo>
                  <a:cubicBezTo>
                    <a:pt x="2122" y="514"/>
                    <a:pt x="2604" y="997"/>
                    <a:pt x="2604" y="1575"/>
                  </a:cubicBezTo>
                  <a:cubicBezTo>
                    <a:pt x="2604" y="2154"/>
                    <a:pt x="2122" y="2604"/>
                    <a:pt x="1575" y="2604"/>
                  </a:cubicBezTo>
                  <a:cubicBezTo>
                    <a:pt x="997" y="2604"/>
                    <a:pt x="515" y="2154"/>
                    <a:pt x="515" y="1575"/>
                  </a:cubicBezTo>
                  <a:cubicBezTo>
                    <a:pt x="515" y="997"/>
                    <a:pt x="997" y="514"/>
                    <a:pt x="1575" y="514"/>
                  </a:cubicBezTo>
                  <a:close/>
                  <a:moveTo>
                    <a:pt x="1575" y="0"/>
                  </a:moveTo>
                  <a:cubicBezTo>
                    <a:pt x="675" y="0"/>
                    <a:pt x="0" y="707"/>
                    <a:pt x="0" y="1575"/>
                  </a:cubicBezTo>
                  <a:cubicBezTo>
                    <a:pt x="0" y="2443"/>
                    <a:pt x="675" y="3150"/>
                    <a:pt x="1575" y="3150"/>
                  </a:cubicBezTo>
                  <a:cubicBezTo>
                    <a:pt x="2443" y="3150"/>
                    <a:pt x="3150" y="2443"/>
                    <a:pt x="3150" y="1575"/>
                  </a:cubicBezTo>
                  <a:cubicBezTo>
                    <a:pt x="3150" y="707"/>
                    <a:pt x="2443" y="0"/>
                    <a:pt x="15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3" name="Google Shape;3293;p57"/>
            <p:cNvSpPr/>
            <p:nvPr/>
          </p:nvSpPr>
          <p:spPr>
            <a:xfrm>
              <a:off x="4483800" y="3159250"/>
              <a:ext cx="65925" cy="65100"/>
            </a:xfrm>
            <a:custGeom>
              <a:avLst/>
              <a:gdLst/>
              <a:ahLst/>
              <a:cxnLst/>
              <a:rect l="l" t="t" r="r" b="b"/>
              <a:pathLst>
                <a:path w="2637" h="2604" extrusionOk="0">
                  <a:moveTo>
                    <a:pt x="1319" y="0"/>
                  </a:moveTo>
                  <a:cubicBezTo>
                    <a:pt x="611" y="0"/>
                    <a:pt x="1" y="579"/>
                    <a:pt x="1" y="1286"/>
                  </a:cubicBezTo>
                  <a:cubicBezTo>
                    <a:pt x="1" y="2025"/>
                    <a:pt x="611" y="2604"/>
                    <a:pt x="1319" y="2604"/>
                  </a:cubicBezTo>
                  <a:cubicBezTo>
                    <a:pt x="2058" y="2604"/>
                    <a:pt x="2636" y="2025"/>
                    <a:pt x="2636" y="1286"/>
                  </a:cubicBezTo>
                  <a:cubicBezTo>
                    <a:pt x="2636" y="579"/>
                    <a:pt x="2058" y="0"/>
                    <a:pt x="131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4" name="Google Shape;3294;p57"/>
            <p:cNvSpPr/>
            <p:nvPr/>
          </p:nvSpPr>
          <p:spPr>
            <a:xfrm>
              <a:off x="4477375" y="3152000"/>
              <a:ext cx="78775" cy="78800"/>
            </a:xfrm>
            <a:custGeom>
              <a:avLst/>
              <a:gdLst/>
              <a:ahLst/>
              <a:cxnLst/>
              <a:rect l="l" t="t" r="r" b="b"/>
              <a:pathLst>
                <a:path w="3151" h="3152" extrusionOk="0">
                  <a:moveTo>
                    <a:pt x="1576" y="547"/>
                  </a:moveTo>
                  <a:cubicBezTo>
                    <a:pt x="2154" y="547"/>
                    <a:pt x="2636" y="997"/>
                    <a:pt x="2636" y="1576"/>
                  </a:cubicBezTo>
                  <a:cubicBezTo>
                    <a:pt x="2636" y="2155"/>
                    <a:pt x="2154" y="2637"/>
                    <a:pt x="1576" y="2637"/>
                  </a:cubicBezTo>
                  <a:cubicBezTo>
                    <a:pt x="997" y="2637"/>
                    <a:pt x="547" y="2155"/>
                    <a:pt x="547" y="1576"/>
                  </a:cubicBezTo>
                  <a:cubicBezTo>
                    <a:pt x="547" y="997"/>
                    <a:pt x="997" y="547"/>
                    <a:pt x="1576" y="547"/>
                  </a:cubicBezTo>
                  <a:close/>
                  <a:moveTo>
                    <a:pt x="1576" y="1"/>
                  </a:moveTo>
                  <a:cubicBezTo>
                    <a:pt x="708" y="1"/>
                    <a:pt x="0" y="708"/>
                    <a:pt x="0" y="1576"/>
                  </a:cubicBezTo>
                  <a:cubicBezTo>
                    <a:pt x="0" y="2444"/>
                    <a:pt x="708" y="3151"/>
                    <a:pt x="1576" y="3151"/>
                  </a:cubicBezTo>
                  <a:cubicBezTo>
                    <a:pt x="2443" y="3151"/>
                    <a:pt x="3151" y="2444"/>
                    <a:pt x="3151" y="1576"/>
                  </a:cubicBezTo>
                  <a:cubicBezTo>
                    <a:pt x="3151" y="708"/>
                    <a:pt x="2443" y="1"/>
                    <a:pt x="15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5" name="Google Shape;3295;p57"/>
            <p:cNvSpPr/>
            <p:nvPr/>
          </p:nvSpPr>
          <p:spPr>
            <a:xfrm>
              <a:off x="4669450" y="2579025"/>
              <a:ext cx="65900" cy="65125"/>
            </a:xfrm>
            <a:custGeom>
              <a:avLst/>
              <a:gdLst/>
              <a:ahLst/>
              <a:cxnLst/>
              <a:rect l="l" t="t" r="r" b="b"/>
              <a:pathLst>
                <a:path w="2636" h="2605" extrusionOk="0">
                  <a:moveTo>
                    <a:pt x="1318" y="1"/>
                  </a:moveTo>
                  <a:cubicBezTo>
                    <a:pt x="579" y="1"/>
                    <a:pt x="0" y="580"/>
                    <a:pt x="0" y="1287"/>
                  </a:cubicBezTo>
                  <a:cubicBezTo>
                    <a:pt x="0" y="2026"/>
                    <a:pt x="579" y="2605"/>
                    <a:pt x="1318" y="2605"/>
                  </a:cubicBezTo>
                  <a:cubicBezTo>
                    <a:pt x="2025" y="2605"/>
                    <a:pt x="2636" y="2026"/>
                    <a:pt x="2636" y="1287"/>
                  </a:cubicBezTo>
                  <a:cubicBezTo>
                    <a:pt x="2636" y="580"/>
                    <a:pt x="2025" y="1"/>
                    <a:pt x="13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6" name="Google Shape;3296;p57"/>
            <p:cNvSpPr/>
            <p:nvPr/>
          </p:nvSpPr>
          <p:spPr>
            <a:xfrm>
              <a:off x="4663000" y="2571800"/>
              <a:ext cx="78800" cy="78775"/>
            </a:xfrm>
            <a:custGeom>
              <a:avLst/>
              <a:gdLst/>
              <a:ahLst/>
              <a:cxnLst/>
              <a:rect l="l" t="t" r="r" b="b"/>
              <a:pathLst>
                <a:path w="3152" h="3151" extrusionOk="0">
                  <a:moveTo>
                    <a:pt x="1576" y="547"/>
                  </a:moveTo>
                  <a:cubicBezTo>
                    <a:pt x="2155" y="547"/>
                    <a:pt x="2605" y="997"/>
                    <a:pt x="2605" y="1576"/>
                  </a:cubicBezTo>
                  <a:cubicBezTo>
                    <a:pt x="2605" y="2154"/>
                    <a:pt x="2155" y="2636"/>
                    <a:pt x="1576" y="2636"/>
                  </a:cubicBezTo>
                  <a:cubicBezTo>
                    <a:pt x="997" y="2636"/>
                    <a:pt x="515" y="2154"/>
                    <a:pt x="515" y="1576"/>
                  </a:cubicBezTo>
                  <a:cubicBezTo>
                    <a:pt x="515" y="997"/>
                    <a:pt x="997" y="547"/>
                    <a:pt x="1576" y="547"/>
                  </a:cubicBezTo>
                  <a:close/>
                  <a:moveTo>
                    <a:pt x="1576" y="1"/>
                  </a:moveTo>
                  <a:cubicBezTo>
                    <a:pt x="708" y="1"/>
                    <a:pt x="1" y="708"/>
                    <a:pt x="1" y="1576"/>
                  </a:cubicBezTo>
                  <a:cubicBezTo>
                    <a:pt x="1" y="2476"/>
                    <a:pt x="708" y="3151"/>
                    <a:pt x="1576" y="3151"/>
                  </a:cubicBezTo>
                  <a:cubicBezTo>
                    <a:pt x="2444" y="3151"/>
                    <a:pt x="3151" y="2476"/>
                    <a:pt x="3151" y="1576"/>
                  </a:cubicBezTo>
                  <a:cubicBezTo>
                    <a:pt x="3151" y="708"/>
                    <a:pt x="2444" y="1"/>
                    <a:pt x="15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7" name="Google Shape;3297;p57"/>
            <p:cNvSpPr/>
            <p:nvPr/>
          </p:nvSpPr>
          <p:spPr>
            <a:xfrm>
              <a:off x="4855075" y="2496275"/>
              <a:ext cx="65125" cy="65100"/>
            </a:xfrm>
            <a:custGeom>
              <a:avLst/>
              <a:gdLst/>
              <a:ahLst/>
              <a:cxnLst/>
              <a:rect l="l" t="t" r="r" b="b"/>
              <a:pathLst>
                <a:path w="2605" h="2604" extrusionOk="0">
                  <a:moveTo>
                    <a:pt x="1286" y="0"/>
                  </a:moveTo>
                  <a:cubicBezTo>
                    <a:pt x="579" y="0"/>
                    <a:pt x="0" y="579"/>
                    <a:pt x="0" y="1286"/>
                  </a:cubicBezTo>
                  <a:cubicBezTo>
                    <a:pt x="0" y="2025"/>
                    <a:pt x="579" y="2604"/>
                    <a:pt x="1286" y="2604"/>
                  </a:cubicBezTo>
                  <a:cubicBezTo>
                    <a:pt x="2025" y="2604"/>
                    <a:pt x="2604" y="2025"/>
                    <a:pt x="2604" y="1286"/>
                  </a:cubicBezTo>
                  <a:cubicBezTo>
                    <a:pt x="2604" y="579"/>
                    <a:pt x="2025" y="0"/>
                    <a:pt x="12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8" name="Google Shape;3298;p57"/>
            <p:cNvSpPr/>
            <p:nvPr/>
          </p:nvSpPr>
          <p:spPr>
            <a:xfrm>
              <a:off x="4847850" y="2489025"/>
              <a:ext cx="79575" cy="78775"/>
            </a:xfrm>
            <a:custGeom>
              <a:avLst/>
              <a:gdLst/>
              <a:ahLst/>
              <a:cxnLst/>
              <a:rect l="l" t="t" r="r" b="b"/>
              <a:pathLst>
                <a:path w="3183" h="3151" extrusionOk="0">
                  <a:moveTo>
                    <a:pt x="1575" y="547"/>
                  </a:moveTo>
                  <a:cubicBezTo>
                    <a:pt x="2154" y="547"/>
                    <a:pt x="2636" y="997"/>
                    <a:pt x="2636" y="1576"/>
                  </a:cubicBezTo>
                  <a:cubicBezTo>
                    <a:pt x="2636" y="2154"/>
                    <a:pt x="2154" y="2637"/>
                    <a:pt x="1575" y="2637"/>
                  </a:cubicBezTo>
                  <a:cubicBezTo>
                    <a:pt x="1029" y="2637"/>
                    <a:pt x="547" y="2154"/>
                    <a:pt x="547" y="1576"/>
                  </a:cubicBezTo>
                  <a:cubicBezTo>
                    <a:pt x="547" y="997"/>
                    <a:pt x="1029" y="547"/>
                    <a:pt x="1575" y="547"/>
                  </a:cubicBezTo>
                  <a:close/>
                  <a:moveTo>
                    <a:pt x="1575" y="1"/>
                  </a:moveTo>
                  <a:cubicBezTo>
                    <a:pt x="707" y="1"/>
                    <a:pt x="0" y="708"/>
                    <a:pt x="0" y="1576"/>
                  </a:cubicBezTo>
                  <a:cubicBezTo>
                    <a:pt x="0" y="2444"/>
                    <a:pt x="707" y="3151"/>
                    <a:pt x="1575" y="3151"/>
                  </a:cubicBezTo>
                  <a:cubicBezTo>
                    <a:pt x="2475" y="3151"/>
                    <a:pt x="3182" y="2444"/>
                    <a:pt x="3182" y="1576"/>
                  </a:cubicBezTo>
                  <a:cubicBezTo>
                    <a:pt x="3182" y="708"/>
                    <a:pt x="2475" y="1"/>
                    <a:pt x="15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9" name="Google Shape;3299;p57"/>
            <p:cNvSpPr/>
            <p:nvPr/>
          </p:nvSpPr>
          <p:spPr>
            <a:xfrm>
              <a:off x="5039900" y="2385375"/>
              <a:ext cx="65925" cy="65900"/>
            </a:xfrm>
            <a:custGeom>
              <a:avLst/>
              <a:gdLst/>
              <a:ahLst/>
              <a:cxnLst/>
              <a:rect l="l" t="t" r="r" b="b"/>
              <a:pathLst>
                <a:path w="2637" h="2636" extrusionOk="0">
                  <a:moveTo>
                    <a:pt x="1319" y="0"/>
                  </a:moveTo>
                  <a:cubicBezTo>
                    <a:pt x="611" y="0"/>
                    <a:pt x="1" y="579"/>
                    <a:pt x="1" y="1318"/>
                  </a:cubicBezTo>
                  <a:cubicBezTo>
                    <a:pt x="1" y="2025"/>
                    <a:pt x="611" y="2636"/>
                    <a:pt x="1319" y="2636"/>
                  </a:cubicBezTo>
                  <a:cubicBezTo>
                    <a:pt x="2058" y="2636"/>
                    <a:pt x="2636" y="2025"/>
                    <a:pt x="2636" y="1318"/>
                  </a:cubicBezTo>
                  <a:cubicBezTo>
                    <a:pt x="2636" y="579"/>
                    <a:pt x="2058" y="0"/>
                    <a:pt x="131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0" name="Google Shape;3300;p57"/>
            <p:cNvSpPr/>
            <p:nvPr/>
          </p:nvSpPr>
          <p:spPr>
            <a:xfrm>
              <a:off x="5033475" y="2378925"/>
              <a:ext cx="78775" cy="78800"/>
            </a:xfrm>
            <a:custGeom>
              <a:avLst/>
              <a:gdLst/>
              <a:ahLst/>
              <a:cxnLst/>
              <a:rect l="l" t="t" r="r" b="b"/>
              <a:pathLst>
                <a:path w="3151" h="3152" extrusionOk="0">
                  <a:moveTo>
                    <a:pt x="1576" y="515"/>
                  </a:moveTo>
                  <a:cubicBezTo>
                    <a:pt x="2154" y="515"/>
                    <a:pt x="2604" y="997"/>
                    <a:pt x="2636" y="1576"/>
                  </a:cubicBezTo>
                  <a:cubicBezTo>
                    <a:pt x="2604" y="2155"/>
                    <a:pt x="2154" y="2605"/>
                    <a:pt x="1576" y="2605"/>
                  </a:cubicBezTo>
                  <a:cubicBezTo>
                    <a:pt x="997" y="2605"/>
                    <a:pt x="547" y="2155"/>
                    <a:pt x="547" y="1576"/>
                  </a:cubicBezTo>
                  <a:cubicBezTo>
                    <a:pt x="547" y="997"/>
                    <a:pt x="997" y="515"/>
                    <a:pt x="1576" y="515"/>
                  </a:cubicBezTo>
                  <a:close/>
                  <a:moveTo>
                    <a:pt x="1576" y="1"/>
                  </a:moveTo>
                  <a:cubicBezTo>
                    <a:pt x="708" y="1"/>
                    <a:pt x="0" y="708"/>
                    <a:pt x="0" y="1576"/>
                  </a:cubicBezTo>
                  <a:cubicBezTo>
                    <a:pt x="0" y="2444"/>
                    <a:pt x="708" y="3151"/>
                    <a:pt x="1576" y="3151"/>
                  </a:cubicBezTo>
                  <a:cubicBezTo>
                    <a:pt x="2443" y="3151"/>
                    <a:pt x="3151" y="2444"/>
                    <a:pt x="3151" y="1576"/>
                  </a:cubicBezTo>
                  <a:cubicBezTo>
                    <a:pt x="3151" y="708"/>
                    <a:pt x="2443" y="1"/>
                    <a:pt x="15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1" name="Google Shape;3301;p57"/>
            <p:cNvSpPr/>
            <p:nvPr/>
          </p:nvSpPr>
          <p:spPr>
            <a:xfrm>
              <a:off x="5225525" y="2496275"/>
              <a:ext cx="65125" cy="65100"/>
            </a:xfrm>
            <a:custGeom>
              <a:avLst/>
              <a:gdLst/>
              <a:ahLst/>
              <a:cxnLst/>
              <a:rect l="l" t="t" r="r" b="b"/>
              <a:pathLst>
                <a:path w="2605" h="2604" extrusionOk="0">
                  <a:moveTo>
                    <a:pt x="1319" y="0"/>
                  </a:moveTo>
                  <a:cubicBezTo>
                    <a:pt x="580" y="0"/>
                    <a:pt x="1" y="579"/>
                    <a:pt x="1" y="1286"/>
                  </a:cubicBezTo>
                  <a:cubicBezTo>
                    <a:pt x="1" y="2025"/>
                    <a:pt x="580" y="2604"/>
                    <a:pt x="1319" y="2604"/>
                  </a:cubicBezTo>
                  <a:cubicBezTo>
                    <a:pt x="2026" y="2604"/>
                    <a:pt x="2605" y="2025"/>
                    <a:pt x="2605" y="1286"/>
                  </a:cubicBezTo>
                  <a:cubicBezTo>
                    <a:pt x="2605" y="579"/>
                    <a:pt x="2026" y="0"/>
                    <a:pt x="131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2" name="Google Shape;3302;p57"/>
            <p:cNvSpPr/>
            <p:nvPr/>
          </p:nvSpPr>
          <p:spPr>
            <a:xfrm>
              <a:off x="5219100" y="2489025"/>
              <a:ext cx="78775" cy="78775"/>
            </a:xfrm>
            <a:custGeom>
              <a:avLst/>
              <a:gdLst/>
              <a:ahLst/>
              <a:cxnLst/>
              <a:rect l="l" t="t" r="r" b="b"/>
              <a:pathLst>
                <a:path w="3151" h="3151" extrusionOk="0">
                  <a:moveTo>
                    <a:pt x="1576" y="547"/>
                  </a:moveTo>
                  <a:cubicBezTo>
                    <a:pt x="2155" y="547"/>
                    <a:pt x="2605" y="997"/>
                    <a:pt x="2605" y="1576"/>
                  </a:cubicBezTo>
                  <a:cubicBezTo>
                    <a:pt x="2605" y="2154"/>
                    <a:pt x="2155" y="2637"/>
                    <a:pt x="1576" y="2637"/>
                  </a:cubicBezTo>
                  <a:cubicBezTo>
                    <a:pt x="997" y="2637"/>
                    <a:pt x="515" y="2154"/>
                    <a:pt x="515" y="1576"/>
                  </a:cubicBezTo>
                  <a:cubicBezTo>
                    <a:pt x="515" y="997"/>
                    <a:pt x="997" y="547"/>
                    <a:pt x="1576" y="547"/>
                  </a:cubicBezTo>
                  <a:close/>
                  <a:moveTo>
                    <a:pt x="1576" y="1"/>
                  </a:moveTo>
                  <a:cubicBezTo>
                    <a:pt x="708" y="1"/>
                    <a:pt x="1" y="708"/>
                    <a:pt x="1" y="1576"/>
                  </a:cubicBezTo>
                  <a:cubicBezTo>
                    <a:pt x="1" y="2444"/>
                    <a:pt x="708" y="3151"/>
                    <a:pt x="1576" y="3151"/>
                  </a:cubicBezTo>
                  <a:cubicBezTo>
                    <a:pt x="2444" y="3151"/>
                    <a:pt x="3151" y="2444"/>
                    <a:pt x="3151" y="1576"/>
                  </a:cubicBezTo>
                  <a:cubicBezTo>
                    <a:pt x="3151" y="708"/>
                    <a:pt x="2444" y="1"/>
                    <a:pt x="15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3" name="Google Shape;3303;p57"/>
            <p:cNvSpPr/>
            <p:nvPr/>
          </p:nvSpPr>
          <p:spPr>
            <a:xfrm>
              <a:off x="5411175" y="2606350"/>
              <a:ext cx="65125" cy="65925"/>
            </a:xfrm>
            <a:custGeom>
              <a:avLst/>
              <a:gdLst/>
              <a:ahLst/>
              <a:cxnLst/>
              <a:rect l="l" t="t" r="r" b="b"/>
              <a:pathLst>
                <a:path w="2605" h="2637" extrusionOk="0">
                  <a:moveTo>
                    <a:pt x="1286" y="1"/>
                  </a:moveTo>
                  <a:cubicBezTo>
                    <a:pt x="579" y="1"/>
                    <a:pt x="0" y="579"/>
                    <a:pt x="0" y="1319"/>
                  </a:cubicBezTo>
                  <a:cubicBezTo>
                    <a:pt x="0" y="2026"/>
                    <a:pt x="579" y="2637"/>
                    <a:pt x="1286" y="2637"/>
                  </a:cubicBezTo>
                  <a:cubicBezTo>
                    <a:pt x="2025" y="2637"/>
                    <a:pt x="2604" y="2026"/>
                    <a:pt x="2604" y="1319"/>
                  </a:cubicBezTo>
                  <a:cubicBezTo>
                    <a:pt x="2604" y="579"/>
                    <a:pt x="2025" y="1"/>
                    <a:pt x="12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4" name="Google Shape;3304;p57"/>
            <p:cNvSpPr/>
            <p:nvPr/>
          </p:nvSpPr>
          <p:spPr>
            <a:xfrm>
              <a:off x="5403950" y="2599925"/>
              <a:ext cx="78775" cy="78775"/>
            </a:xfrm>
            <a:custGeom>
              <a:avLst/>
              <a:gdLst/>
              <a:ahLst/>
              <a:cxnLst/>
              <a:rect l="l" t="t" r="r" b="b"/>
              <a:pathLst>
                <a:path w="3151" h="3151" extrusionOk="0">
                  <a:moveTo>
                    <a:pt x="1575" y="515"/>
                  </a:moveTo>
                  <a:cubicBezTo>
                    <a:pt x="2154" y="515"/>
                    <a:pt x="2636" y="997"/>
                    <a:pt x="2636" y="1576"/>
                  </a:cubicBezTo>
                  <a:cubicBezTo>
                    <a:pt x="2636" y="2154"/>
                    <a:pt x="2154" y="2604"/>
                    <a:pt x="1575" y="2604"/>
                  </a:cubicBezTo>
                  <a:cubicBezTo>
                    <a:pt x="997" y="2604"/>
                    <a:pt x="547" y="2154"/>
                    <a:pt x="547" y="1576"/>
                  </a:cubicBezTo>
                  <a:cubicBezTo>
                    <a:pt x="547" y="997"/>
                    <a:pt x="997" y="515"/>
                    <a:pt x="1575" y="515"/>
                  </a:cubicBezTo>
                  <a:close/>
                  <a:moveTo>
                    <a:pt x="1575" y="1"/>
                  </a:moveTo>
                  <a:cubicBezTo>
                    <a:pt x="707" y="1"/>
                    <a:pt x="0" y="708"/>
                    <a:pt x="0" y="1576"/>
                  </a:cubicBezTo>
                  <a:cubicBezTo>
                    <a:pt x="0" y="2444"/>
                    <a:pt x="707" y="3151"/>
                    <a:pt x="1575" y="3151"/>
                  </a:cubicBezTo>
                  <a:cubicBezTo>
                    <a:pt x="2443" y="3151"/>
                    <a:pt x="3150" y="2444"/>
                    <a:pt x="3150" y="1576"/>
                  </a:cubicBezTo>
                  <a:cubicBezTo>
                    <a:pt x="3150" y="708"/>
                    <a:pt x="2443" y="1"/>
                    <a:pt x="15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5" name="Google Shape;3305;p57"/>
            <p:cNvSpPr/>
            <p:nvPr/>
          </p:nvSpPr>
          <p:spPr>
            <a:xfrm>
              <a:off x="5747875" y="1384075"/>
              <a:ext cx="105300" cy="3359925"/>
            </a:xfrm>
            <a:custGeom>
              <a:avLst/>
              <a:gdLst/>
              <a:ahLst/>
              <a:cxnLst/>
              <a:rect l="l" t="t" r="r" b="b"/>
              <a:pathLst>
                <a:path w="4212" h="134397" extrusionOk="0">
                  <a:moveTo>
                    <a:pt x="1" y="0"/>
                  </a:moveTo>
                  <a:lnTo>
                    <a:pt x="1" y="134396"/>
                  </a:lnTo>
                  <a:lnTo>
                    <a:pt x="4212" y="134396"/>
                  </a:lnTo>
                  <a:lnTo>
                    <a:pt x="4212" y="0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6" name="Google Shape;3306;p57"/>
            <p:cNvSpPr/>
            <p:nvPr/>
          </p:nvSpPr>
          <p:spPr>
            <a:xfrm>
              <a:off x="5747875" y="1797925"/>
              <a:ext cx="105300" cy="856675"/>
            </a:xfrm>
            <a:custGeom>
              <a:avLst/>
              <a:gdLst/>
              <a:ahLst/>
              <a:cxnLst/>
              <a:rect l="l" t="t" r="r" b="b"/>
              <a:pathLst>
                <a:path w="4212" h="34267" extrusionOk="0">
                  <a:moveTo>
                    <a:pt x="1" y="0"/>
                  </a:moveTo>
                  <a:lnTo>
                    <a:pt x="1" y="34267"/>
                  </a:lnTo>
                  <a:lnTo>
                    <a:pt x="4212" y="34267"/>
                  </a:lnTo>
                  <a:lnTo>
                    <a:pt x="421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7" name="Google Shape;3307;p57"/>
            <p:cNvSpPr/>
            <p:nvPr/>
          </p:nvSpPr>
          <p:spPr>
            <a:xfrm>
              <a:off x="1797325" y="1384075"/>
              <a:ext cx="4055850" cy="205750"/>
            </a:xfrm>
            <a:custGeom>
              <a:avLst/>
              <a:gdLst/>
              <a:ahLst/>
              <a:cxnLst/>
              <a:rect l="l" t="t" r="r" b="b"/>
              <a:pathLst>
                <a:path w="162234" h="8230" extrusionOk="0">
                  <a:moveTo>
                    <a:pt x="1" y="0"/>
                  </a:moveTo>
                  <a:lnTo>
                    <a:pt x="1" y="8229"/>
                  </a:lnTo>
                  <a:lnTo>
                    <a:pt x="162234" y="8229"/>
                  </a:lnTo>
                  <a:lnTo>
                    <a:pt x="16223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8" name="Google Shape;3308;p57"/>
            <p:cNvSpPr/>
            <p:nvPr/>
          </p:nvSpPr>
          <p:spPr>
            <a:xfrm>
              <a:off x="1797326" y="1652475"/>
              <a:ext cx="1042325" cy="164751"/>
            </a:xfrm>
            <a:custGeom>
              <a:avLst/>
              <a:gdLst/>
              <a:ahLst/>
              <a:cxnLst/>
              <a:rect l="l" t="t" r="r" b="b"/>
              <a:pathLst>
                <a:path w="41693" h="6590" extrusionOk="0">
                  <a:moveTo>
                    <a:pt x="1" y="0"/>
                  </a:moveTo>
                  <a:lnTo>
                    <a:pt x="1" y="6590"/>
                  </a:lnTo>
                  <a:lnTo>
                    <a:pt x="40599" y="6590"/>
                  </a:lnTo>
                  <a:cubicBezTo>
                    <a:pt x="41178" y="6590"/>
                    <a:pt x="41692" y="6108"/>
                    <a:pt x="41692" y="5497"/>
                  </a:cubicBezTo>
                  <a:lnTo>
                    <a:pt x="41692" y="1061"/>
                  </a:lnTo>
                  <a:cubicBezTo>
                    <a:pt x="41692" y="482"/>
                    <a:pt x="41178" y="0"/>
                    <a:pt x="405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09" name="Google Shape;3309;p57"/>
            <p:cNvSpPr/>
            <p:nvPr/>
          </p:nvSpPr>
          <p:spPr>
            <a:xfrm>
              <a:off x="1927525" y="1675775"/>
              <a:ext cx="65900" cy="100475"/>
            </a:xfrm>
            <a:custGeom>
              <a:avLst/>
              <a:gdLst/>
              <a:ahLst/>
              <a:cxnLst/>
              <a:rect l="l" t="t" r="r" b="b"/>
              <a:pathLst>
                <a:path w="2636" h="4019" extrusionOk="0">
                  <a:moveTo>
                    <a:pt x="0" y="1"/>
                  </a:moveTo>
                  <a:lnTo>
                    <a:pt x="0" y="4019"/>
                  </a:lnTo>
                  <a:lnTo>
                    <a:pt x="547" y="4019"/>
                  </a:lnTo>
                  <a:lnTo>
                    <a:pt x="547" y="1190"/>
                  </a:lnTo>
                  <a:lnTo>
                    <a:pt x="997" y="4019"/>
                  </a:lnTo>
                  <a:lnTo>
                    <a:pt x="1607" y="4019"/>
                  </a:lnTo>
                  <a:lnTo>
                    <a:pt x="2025" y="1126"/>
                  </a:lnTo>
                  <a:lnTo>
                    <a:pt x="2025" y="4019"/>
                  </a:lnTo>
                  <a:lnTo>
                    <a:pt x="2636" y="4019"/>
                  </a:lnTo>
                  <a:lnTo>
                    <a:pt x="2636" y="1"/>
                  </a:lnTo>
                  <a:lnTo>
                    <a:pt x="1768" y="1"/>
                  </a:lnTo>
                  <a:lnTo>
                    <a:pt x="1318" y="2861"/>
                  </a:lnTo>
                  <a:lnTo>
                    <a:pt x="86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0" name="Google Shape;3310;p57"/>
            <p:cNvSpPr/>
            <p:nvPr/>
          </p:nvSpPr>
          <p:spPr>
            <a:xfrm>
              <a:off x="2000649" y="1675774"/>
              <a:ext cx="55475" cy="100475"/>
            </a:xfrm>
            <a:custGeom>
              <a:avLst/>
              <a:gdLst/>
              <a:ahLst/>
              <a:cxnLst/>
              <a:rect l="l" t="t" r="r" b="b"/>
              <a:pathLst>
                <a:path w="2219" h="4019" extrusionOk="0">
                  <a:moveTo>
                    <a:pt x="1093" y="708"/>
                  </a:moveTo>
                  <a:lnTo>
                    <a:pt x="1382" y="2733"/>
                  </a:lnTo>
                  <a:lnTo>
                    <a:pt x="772" y="2733"/>
                  </a:lnTo>
                  <a:lnTo>
                    <a:pt x="1093" y="708"/>
                  </a:lnTo>
                  <a:close/>
                  <a:moveTo>
                    <a:pt x="643" y="1"/>
                  </a:moveTo>
                  <a:lnTo>
                    <a:pt x="0" y="4019"/>
                  </a:lnTo>
                  <a:lnTo>
                    <a:pt x="579" y="4019"/>
                  </a:lnTo>
                  <a:lnTo>
                    <a:pt x="707" y="3279"/>
                  </a:lnTo>
                  <a:lnTo>
                    <a:pt x="1479" y="3279"/>
                  </a:lnTo>
                  <a:lnTo>
                    <a:pt x="1575" y="4019"/>
                  </a:lnTo>
                  <a:lnTo>
                    <a:pt x="2218" y="4019"/>
                  </a:lnTo>
                  <a:lnTo>
                    <a:pt x="157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1" name="Google Shape;3311;p57"/>
            <p:cNvSpPr/>
            <p:nvPr/>
          </p:nvSpPr>
          <p:spPr>
            <a:xfrm>
              <a:off x="2063325" y="1675775"/>
              <a:ext cx="49050" cy="100475"/>
            </a:xfrm>
            <a:custGeom>
              <a:avLst/>
              <a:gdLst/>
              <a:ahLst/>
              <a:cxnLst/>
              <a:rect l="l" t="t" r="r" b="b"/>
              <a:pathLst>
                <a:path w="1962" h="4019" extrusionOk="0">
                  <a:moveTo>
                    <a:pt x="933" y="579"/>
                  </a:moveTo>
                  <a:cubicBezTo>
                    <a:pt x="1158" y="579"/>
                    <a:pt x="1254" y="708"/>
                    <a:pt x="1254" y="997"/>
                  </a:cubicBezTo>
                  <a:lnTo>
                    <a:pt x="1254" y="1383"/>
                  </a:lnTo>
                  <a:cubicBezTo>
                    <a:pt x="1254" y="1704"/>
                    <a:pt x="1126" y="1801"/>
                    <a:pt x="868" y="1801"/>
                  </a:cubicBezTo>
                  <a:lnTo>
                    <a:pt x="643" y="1801"/>
                  </a:lnTo>
                  <a:lnTo>
                    <a:pt x="643" y="579"/>
                  </a:lnTo>
                  <a:close/>
                  <a:moveTo>
                    <a:pt x="1" y="1"/>
                  </a:moveTo>
                  <a:lnTo>
                    <a:pt x="1" y="4019"/>
                  </a:lnTo>
                  <a:lnTo>
                    <a:pt x="643" y="4019"/>
                  </a:lnTo>
                  <a:lnTo>
                    <a:pt x="643" y="2379"/>
                  </a:lnTo>
                  <a:lnTo>
                    <a:pt x="868" y="2379"/>
                  </a:lnTo>
                  <a:cubicBezTo>
                    <a:pt x="1126" y="2379"/>
                    <a:pt x="1254" y="2508"/>
                    <a:pt x="1254" y="2894"/>
                  </a:cubicBezTo>
                  <a:lnTo>
                    <a:pt x="1254" y="3536"/>
                  </a:lnTo>
                  <a:cubicBezTo>
                    <a:pt x="1254" y="3858"/>
                    <a:pt x="1286" y="3922"/>
                    <a:pt x="1318" y="4019"/>
                  </a:cubicBezTo>
                  <a:lnTo>
                    <a:pt x="1961" y="4019"/>
                  </a:lnTo>
                  <a:cubicBezTo>
                    <a:pt x="1897" y="3858"/>
                    <a:pt x="1897" y="3729"/>
                    <a:pt x="1897" y="3536"/>
                  </a:cubicBezTo>
                  <a:lnTo>
                    <a:pt x="1897" y="2926"/>
                  </a:lnTo>
                  <a:cubicBezTo>
                    <a:pt x="1897" y="2508"/>
                    <a:pt x="1801" y="2186"/>
                    <a:pt x="1479" y="2058"/>
                  </a:cubicBezTo>
                  <a:cubicBezTo>
                    <a:pt x="1768" y="1929"/>
                    <a:pt x="1897" y="1672"/>
                    <a:pt x="1897" y="1254"/>
                  </a:cubicBezTo>
                  <a:lnTo>
                    <a:pt x="1897" y="933"/>
                  </a:lnTo>
                  <a:cubicBezTo>
                    <a:pt x="1897" y="322"/>
                    <a:pt x="1608" y="1"/>
                    <a:pt x="9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2" name="Google Shape;3312;p57"/>
            <p:cNvSpPr/>
            <p:nvPr/>
          </p:nvSpPr>
          <p:spPr>
            <a:xfrm>
              <a:off x="2119575" y="1674975"/>
              <a:ext cx="47450" cy="102075"/>
            </a:xfrm>
            <a:custGeom>
              <a:avLst/>
              <a:gdLst/>
              <a:ahLst/>
              <a:cxnLst/>
              <a:rect l="l" t="t" r="r" b="b"/>
              <a:pathLst>
                <a:path w="1898" h="4083" extrusionOk="0">
                  <a:moveTo>
                    <a:pt x="965" y="0"/>
                  </a:moveTo>
                  <a:cubicBezTo>
                    <a:pt x="322" y="0"/>
                    <a:pt x="1" y="354"/>
                    <a:pt x="1" y="997"/>
                  </a:cubicBezTo>
                  <a:lnTo>
                    <a:pt x="1" y="3086"/>
                  </a:lnTo>
                  <a:cubicBezTo>
                    <a:pt x="1" y="3729"/>
                    <a:pt x="322" y="4083"/>
                    <a:pt x="965" y="4083"/>
                  </a:cubicBezTo>
                  <a:cubicBezTo>
                    <a:pt x="1576" y="4083"/>
                    <a:pt x="1897" y="3729"/>
                    <a:pt x="1897" y="3086"/>
                  </a:cubicBezTo>
                  <a:lnTo>
                    <a:pt x="1897" y="2540"/>
                  </a:lnTo>
                  <a:lnTo>
                    <a:pt x="1286" y="2540"/>
                  </a:lnTo>
                  <a:lnTo>
                    <a:pt x="1286" y="3118"/>
                  </a:lnTo>
                  <a:cubicBezTo>
                    <a:pt x="1286" y="3408"/>
                    <a:pt x="1158" y="3504"/>
                    <a:pt x="965" y="3504"/>
                  </a:cubicBezTo>
                  <a:cubicBezTo>
                    <a:pt x="772" y="3504"/>
                    <a:pt x="644" y="3408"/>
                    <a:pt x="644" y="3118"/>
                  </a:cubicBezTo>
                  <a:lnTo>
                    <a:pt x="644" y="965"/>
                  </a:lnTo>
                  <a:cubicBezTo>
                    <a:pt x="644" y="675"/>
                    <a:pt x="772" y="579"/>
                    <a:pt x="965" y="579"/>
                  </a:cubicBezTo>
                  <a:cubicBezTo>
                    <a:pt x="1158" y="579"/>
                    <a:pt x="1286" y="675"/>
                    <a:pt x="1286" y="965"/>
                  </a:cubicBezTo>
                  <a:lnTo>
                    <a:pt x="1286" y="1383"/>
                  </a:lnTo>
                  <a:lnTo>
                    <a:pt x="1897" y="1383"/>
                  </a:lnTo>
                  <a:lnTo>
                    <a:pt x="1897" y="997"/>
                  </a:lnTo>
                  <a:cubicBezTo>
                    <a:pt x="1897" y="354"/>
                    <a:pt x="1576" y="0"/>
                    <a:pt x="9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3" name="Google Shape;3313;p57"/>
            <p:cNvSpPr/>
            <p:nvPr/>
          </p:nvSpPr>
          <p:spPr>
            <a:xfrm>
              <a:off x="2176625" y="1675775"/>
              <a:ext cx="49850" cy="100475"/>
            </a:xfrm>
            <a:custGeom>
              <a:avLst/>
              <a:gdLst/>
              <a:ahLst/>
              <a:cxnLst/>
              <a:rect l="l" t="t" r="r" b="b"/>
              <a:pathLst>
                <a:path w="1994" h="4019" extrusionOk="0">
                  <a:moveTo>
                    <a:pt x="1" y="1"/>
                  </a:moveTo>
                  <a:lnTo>
                    <a:pt x="1" y="4019"/>
                  </a:lnTo>
                  <a:lnTo>
                    <a:pt x="612" y="4019"/>
                  </a:lnTo>
                  <a:lnTo>
                    <a:pt x="612" y="2315"/>
                  </a:lnTo>
                  <a:lnTo>
                    <a:pt x="1351" y="2315"/>
                  </a:lnTo>
                  <a:lnTo>
                    <a:pt x="1351" y="4019"/>
                  </a:lnTo>
                  <a:lnTo>
                    <a:pt x="1994" y="4019"/>
                  </a:lnTo>
                  <a:lnTo>
                    <a:pt x="1994" y="1"/>
                  </a:lnTo>
                  <a:lnTo>
                    <a:pt x="1351" y="1"/>
                  </a:lnTo>
                  <a:lnTo>
                    <a:pt x="1351" y="1736"/>
                  </a:lnTo>
                  <a:lnTo>
                    <a:pt x="612" y="1736"/>
                  </a:lnTo>
                  <a:lnTo>
                    <a:pt x="61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4" name="Google Shape;3314;p57"/>
            <p:cNvSpPr/>
            <p:nvPr/>
          </p:nvSpPr>
          <p:spPr>
            <a:xfrm>
              <a:off x="2064125" y="1418625"/>
              <a:ext cx="2607750" cy="116550"/>
            </a:xfrm>
            <a:custGeom>
              <a:avLst/>
              <a:gdLst/>
              <a:ahLst/>
              <a:cxnLst/>
              <a:rect l="l" t="t" r="r" b="b"/>
              <a:pathLst>
                <a:path w="104310" h="4662" extrusionOk="0">
                  <a:moveTo>
                    <a:pt x="1" y="0"/>
                  </a:moveTo>
                  <a:lnTo>
                    <a:pt x="1" y="4661"/>
                  </a:lnTo>
                  <a:lnTo>
                    <a:pt x="104309" y="4661"/>
                  </a:lnTo>
                  <a:lnTo>
                    <a:pt x="10430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5" name="Google Shape;3315;p57"/>
            <p:cNvSpPr/>
            <p:nvPr/>
          </p:nvSpPr>
          <p:spPr>
            <a:xfrm>
              <a:off x="2016725" y="3505600"/>
              <a:ext cx="176800" cy="81200"/>
            </a:xfrm>
            <a:custGeom>
              <a:avLst/>
              <a:gdLst/>
              <a:ahLst/>
              <a:cxnLst/>
              <a:rect l="l" t="t" r="r" b="b"/>
              <a:pathLst>
                <a:path w="7072" h="3248" extrusionOk="0">
                  <a:moveTo>
                    <a:pt x="0" y="1"/>
                  </a:moveTo>
                  <a:lnTo>
                    <a:pt x="0" y="3247"/>
                  </a:lnTo>
                  <a:lnTo>
                    <a:pt x="7072" y="3247"/>
                  </a:lnTo>
                  <a:lnTo>
                    <a:pt x="707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6" name="Google Shape;3316;p57"/>
            <p:cNvSpPr/>
            <p:nvPr/>
          </p:nvSpPr>
          <p:spPr>
            <a:xfrm>
              <a:off x="2202350" y="3505600"/>
              <a:ext cx="176825" cy="81200"/>
            </a:xfrm>
            <a:custGeom>
              <a:avLst/>
              <a:gdLst/>
              <a:ahLst/>
              <a:cxnLst/>
              <a:rect l="l" t="t" r="r" b="b"/>
              <a:pathLst>
                <a:path w="7073" h="3248" extrusionOk="0">
                  <a:moveTo>
                    <a:pt x="0" y="1"/>
                  </a:moveTo>
                  <a:lnTo>
                    <a:pt x="0" y="3247"/>
                  </a:lnTo>
                  <a:lnTo>
                    <a:pt x="7072" y="3247"/>
                  </a:lnTo>
                  <a:lnTo>
                    <a:pt x="707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7" name="Google Shape;3317;p57"/>
            <p:cNvSpPr/>
            <p:nvPr/>
          </p:nvSpPr>
          <p:spPr>
            <a:xfrm>
              <a:off x="2387975" y="3505600"/>
              <a:ext cx="176825" cy="81200"/>
            </a:xfrm>
            <a:custGeom>
              <a:avLst/>
              <a:gdLst/>
              <a:ahLst/>
              <a:cxnLst/>
              <a:rect l="l" t="t" r="r" b="b"/>
              <a:pathLst>
                <a:path w="7073" h="3248" extrusionOk="0">
                  <a:moveTo>
                    <a:pt x="1" y="1"/>
                  </a:moveTo>
                  <a:lnTo>
                    <a:pt x="1" y="3247"/>
                  </a:lnTo>
                  <a:lnTo>
                    <a:pt x="7073" y="3247"/>
                  </a:lnTo>
                  <a:lnTo>
                    <a:pt x="707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8" name="Google Shape;3318;p57"/>
            <p:cNvSpPr/>
            <p:nvPr/>
          </p:nvSpPr>
          <p:spPr>
            <a:xfrm>
              <a:off x="2573625" y="3505600"/>
              <a:ext cx="176825" cy="81200"/>
            </a:xfrm>
            <a:custGeom>
              <a:avLst/>
              <a:gdLst/>
              <a:ahLst/>
              <a:cxnLst/>
              <a:rect l="l" t="t" r="r" b="b"/>
              <a:pathLst>
                <a:path w="7073" h="3248" extrusionOk="0">
                  <a:moveTo>
                    <a:pt x="0" y="1"/>
                  </a:moveTo>
                  <a:lnTo>
                    <a:pt x="0" y="3247"/>
                  </a:lnTo>
                  <a:lnTo>
                    <a:pt x="7072" y="3247"/>
                  </a:lnTo>
                  <a:lnTo>
                    <a:pt x="707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9" name="Google Shape;3319;p57"/>
            <p:cNvSpPr/>
            <p:nvPr/>
          </p:nvSpPr>
          <p:spPr>
            <a:xfrm>
              <a:off x="2759250" y="3505600"/>
              <a:ext cx="176025" cy="81200"/>
            </a:xfrm>
            <a:custGeom>
              <a:avLst/>
              <a:gdLst/>
              <a:ahLst/>
              <a:cxnLst/>
              <a:rect l="l" t="t" r="r" b="b"/>
              <a:pathLst>
                <a:path w="7041" h="3248" extrusionOk="0">
                  <a:moveTo>
                    <a:pt x="1" y="1"/>
                  </a:moveTo>
                  <a:lnTo>
                    <a:pt x="1" y="3247"/>
                  </a:lnTo>
                  <a:lnTo>
                    <a:pt x="7040" y="3247"/>
                  </a:lnTo>
                  <a:lnTo>
                    <a:pt x="704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0" name="Google Shape;3320;p57"/>
            <p:cNvSpPr/>
            <p:nvPr/>
          </p:nvSpPr>
          <p:spPr>
            <a:xfrm>
              <a:off x="2944875" y="3505600"/>
              <a:ext cx="176025" cy="81200"/>
            </a:xfrm>
            <a:custGeom>
              <a:avLst/>
              <a:gdLst/>
              <a:ahLst/>
              <a:cxnLst/>
              <a:rect l="l" t="t" r="r" b="b"/>
              <a:pathLst>
                <a:path w="7041" h="3248" extrusionOk="0">
                  <a:moveTo>
                    <a:pt x="1" y="1"/>
                  </a:moveTo>
                  <a:lnTo>
                    <a:pt x="1" y="3247"/>
                  </a:lnTo>
                  <a:lnTo>
                    <a:pt x="7041" y="3247"/>
                  </a:lnTo>
                  <a:lnTo>
                    <a:pt x="70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1" name="Google Shape;3321;p57"/>
            <p:cNvSpPr/>
            <p:nvPr/>
          </p:nvSpPr>
          <p:spPr>
            <a:xfrm>
              <a:off x="3130525" y="3505600"/>
              <a:ext cx="176000" cy="81200"/>
            </a:xfrm>
            <a:custGeom>
              <a:avLst/>
              <a:gdLst/>
              <a:ahLst/>
              <a:cxnLst/>
              <a:rect l="l" t="t" r="r" b="b"/>
              <a:pathLst>
                <a:path w="7040" h="3248" extrusionOk="0">
                  <a:moveTo>
                    <a:pt x="0" y="1"/>
                  </a:moveTo>
                  <a:lnTo>
                    <a:pt x="0" y="3247"/>
                  </a:lnTo>
                  <a:lnTo>
                    <a:pt x="7040" y="3247"/>
                  </a:lnTo>
                  <a:lnTo>
                    <a:pt x="704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2" name="Google Shape;3322;p57"/>
            <p:cNvSpPr/>
            <p:nvPr/>
          </p:nvSpPr>
          <p:spPr>
            <a:xfrm>
              <a:off x="3316150" y="3505600"/>
              <a:ext cx="176025" cy="81200"/>
            </a:xfrm>
            <a:custGeom>
              <a:avLst/>
              <a:gdLst/>
              <a:ahLst/>
              <a:cxnLst/>
              <a:rect l="l" t="t" r="r" b="b"/>
              <a:pathLst>
                <a:path w="7041" h="3248" extrusionOk="0">
                  <a:moveTo>
                    <a:pt x="1" y="1"/>
                  </a:moveTo>
                  <a:lnTo>
                    <a:pt x="1" y="3247"/>
                  </a:lnTo>
                  <a:lnTo>
                    <a:pt x="7040" y="3247"/>
                  </a:lnTo>
                  <a:lnTo>
                    <a:pt x="70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3" name="Google Shape;3323;p57"/>
            <p:cNvSpPr/>
            <p:nvPr/>
          </p:nvSpPr>
          <p:spPr>
            <a:xfrm>
              <a:off x="3501800" y="3505600"/>
              <a:ext cx="176000" cy="81200"/>
            </a:xfrm>
            <a:custGeom>
              <a:avLst/>
              <a:gdLst/>
              <a:ahLst/>
              <a:cxnLst/>
              <a:rect l="l" t="t" r="r" b="b"/>
              <a:pathLst>
                <a:path w="7040" h="3248" extrusionOk="0">
                  <a:moveTo>
                    <a:pt x="0" y="1"/>
                  </a:moveTo>
                  <a:lnTo>
                    <a:pt x="0" y="3247"/>
                  </a:lnTo>
                  <a:lnTo>
                    <a:pt x="7040" y="3247"/>
                  </a:lnTo>
                  <a:lnTo>
                    <a:pt x="704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4" name="Google Shape;3324;p57"/>
            <p:cNvSpPr/>
            <p:nvPr/>
          </p:nvSpPr>
          <p:spPr>
            <a:xfrm>
              <a:off x="3686625" y="3505600"/>
              <a:ext cx="176825" cy="81200"/>
            </a:xfrm>
            <a:custGeom>
              <a:avLst/>
              <a:gdLst/>
              <a:ahLst/>
              <a:cxnLst/>
              <a:rect l="l" t="t" r="r" b="b"/>
              <a:pathLst>
                <a:path w="7073" h="3248" extrusionOk="0">
                  <a:moveTo>
                    <a:pt x="0" y="1"/>
                  </a:moveTo>
                  <a:lnTo>
                    <a:pt x="0" y="3247"/>
                  </a:lnTo>
                  <a:lnTo>
                    <a:pt x="7072" y="3247"/>
                  </a:lnTo>
                  <a:lnTo>
                    <a:pt x="707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5" name="Google Shape;3325;p57"/>
            <p:cNvSpPr/>
            <p:nvPr/>
          </p:nvSpPr>
          <p:spPr>
            <a:xfrm>
              <a:off x="3872250" y="3505600"/>
              <a:ext cx="176825" cy="81200"/>
            </a:xfrm>
            <a:custGeom>
              <a:avLst/>
              <a:gdLst/>
              <a:ahLst/>
              <a:cxnLst/>
              <a:rect l="l" t="t" r="r" b="b"/>
              <a:pathLst>
                <a:path w="7073" h="3248" extrusionOk="0">
                  <a:moveTo>
                    <a:pt x="1" y="1"/>
                  </a:moveTo>
                  <a:lnTo>
                    <a:pt x="1" y="3247"/>
                  </a:lnTo>
                  <a:lnTo>
                    <a:pt x="7072" y="3247"/>
                  </a:lnTo>
                  <a:lnTo>
                    <a:pt x="707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6" name="Google Shape;3326;p57"/>
            <p:cNvSpPr/>
            <p:nvPr/>
          </p:nvSpPr>
          <p:spPr>
            <a:xfrm>
              <a:off x="4057900" y="3505600"/>
              <a:ext cx="176800" cy="81200"/>
            </a:xfrm>
            <a:custGeom>
              <a:avLst/>
              <a:gdLst/>
              <a:ahLst/>
              <a:cxnLst/>
              <a:rect l="l" t="t" r="r" b="b"/>
              <a:pathLst>
                <a:path w="7072" h="3248" extrusionOk="0">
                  <a:moveTo>
                    <a:pt x="0" y="1"/>
                  </a:moveTo>
                  <a:lnTo>
                    <a:pt x="0" y="3247"/>
                  </a:lnTo>
                  <a:lnTo>
                    <a:pt x="7072" y="3247"/>
                  </a:lnTo>
                  <a:lnTo>
                    <a:pt x="707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7" name="Google Shape;3327;p57"/>
            <p:cNvSpPr/>
            <p:nvPr/>
          </p:nvSpPr>
          <p:spPr>
            <a:xfrm>
              <a:off x="4243525" y="3505600"/>
              <a:ext cx="176825" cy="81200"/>
            </a:xfrm>
            <a:custGeom>
              <a:avLst/>
              <a:gdLst/>
              <a:ahLst/>
              <a:cxnLst/>
              <a:rect l="l" t="t" r="r" b="b"/>
              <a:pathLst>
                <a:path w="7073" h="3248" extrusionOk="0">
                  <a:moveTo>
                    <a:pt x="0" y="1"/>
                  </a:moveTo>
                  <a:lnTo>
                    <a:pt x="0" y="3247"/>
                  </a:lnTo>
                  <a:lnTo>
                    <a:pt x="7072" y="3247"/>
                  </a:lnTo>
                  <a:lnTo>
                    <a:pt x="707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8" name="Google Shape;3328;p57"/>
            <p:cNvSpPr/>
            <p:nvPr/>
          </p:nvSpPr>
          <p:spPr>
            <a:xfrm>
              <a:off x="4429150" y="3505600"/>
              <a:ext cx="176825" cy="81200"/>
            </a:xfrm>
            <a:custGeom>
              <a:avLst/>
              <a:gdLst/>
              <a:ahLst/>
              <a:cxnLst/>
              <a:rect l="l" t="t" r="r" b="b"/>
              <a:pathLst>
                <a:path w="7073" h="3248" extrusionOk="0">
                  <a:moveTo>
                    <a:pt x="1" y="1"/>
                  </a:moveTo>
                  <a:lnTo>
                    <a:pt x="1" y="3247"/>
                  </a:lnTo>
                  <a:lnTo>
                    <a:pt x="7073" y="3247"/>
                  </a:lnTo>
                  <a:lnTo>
                    <a:pt x="7073" y="1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9" name="Google Shape;3329;p57"/>
            <p:cNvSpPr/>
            <p:nvPr/>
          </p:nvSpPr>
          <p:spPr>
            <a:xfrm>
              <a:off x="4614800" y="3505600"/>
              <a:ext cx="176800" cy="81200"/>
            </a:xfrm>
            <a:custGeom>
              <a:avLst/>
              <a:gdLst/>
              <a:ahLst/>
              <a:cxnLst/>
              <a:rect l="l" t="t" r="r" b="b"/>
              <a:pathLst>
                <a:path w="7072" h="3248" extrusionOk="0">
                  <a:moveTo>
                    <a:pt x="0" y="1"/>
                  </a:moveTo>
                  <a:lnTo>
                    <a:pt x="0" y="3247"/>
                  </a:lnTo>
                  <a:lnTo>
                    <a:pt x="7072" y="3247"/>
                  </a:lnTo>
                  <a:lnTo>
                    <a:pt x="707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0" name="Google Shape;3330;p57"/>
            <p:cNvSpPr/>
            <p:nvPr/>
          </p:nvSpPr>
          <p:spPr>
            <a:xfrm>
              <a:off x="4800425" y="3505600"/>
              <a:ext cx="176025" cy="81200"/>
            </a:xfrm>
            <a:custGeom>
              <a:avLst/>
              <a:gdLst/>
              <a:ahLst/>
              <a:cxnLst/>
              <a:rect l="l" t="t" r="r" b="b"/>
              <a:pathLst>
                <a:path w="7041" h="3248" extrusionOk="0">
                  <a:moveTo>
                    <a:pt x="1" y="1"/>
                  </a:moveTo>
                  <a:lnTo>
                    <a:pt x="1" y="3247"/>
                  </a:lnTo>
                  <a:lnTo>
                    <a:pt x="7040" y="3247"/>
                  </a:lnTo>
                  <a:lnTo>
                    <a:pt x="70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1" name="Google Shape;3331;p57"/>
            <p:cNvSpPr/>
            <p:nvPr/>
          </p:nvSpPr>
          <p:spPr>
            <a:xfrm>
              <a:off x="4986050" y="3505600"/>
              <a:ext cx="176025" cy="81200"/>
            </a:xfrm>
            <a:custGeom>
              <a:avLst/>
              <a:gdLst/>
              <a:ahLst/>
              <a:cxnLst/>
              <a:rect l="l" t="t" r="r" b="b"/>
              <a:pathLst>
                <a:path w="7041" h="3248" extrusionOk="0">
                  <a:moveTo>
                    <a:pt x="1" y="1"/>
                  </a:moveTo>
                  <a:lnTo>
                    <a:pt x="1" y="3247"/>
                  </a:lnTo>
                  <a:lnTo>
                    <a:pt x="7041" y="3247"/>
                  </a:lnTo>
                  <a:lnTo>
                    <a:pt x="704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2" name="Google Shape;3332;p57"/>
            <p:cNvSpPr/>
            <p:nvPr/>
          </p:nvSpPr>
          <p:spPr>
            <a:xfrm>
              <a:off x="5171700" y="3505600"/>
              <a:ext cx="176000" cy="81200"/>
            </a:xfrm>
            <a:custGeom>
              <a:avLst/>
              <a:gdLst/>
              <a:ahLst/>
              <a:cxnLst/>
              <a:rect l="l" t="t" r="r" b="b"/>
              <a:pathLst>
                <a:path w="7040" h="3248" extrusionOk="0">
                  <a:moveTo>
                    <a:pt x="0" y="1"/>
                  </a:moveTo>
                  <a:lnTo>
                    <a:pt x="0" y="3247"/>
                  </a:lnTo>
                  <a:lnTo>
                    <a:pt x="7040" y="3247"/>
                  </a:lnTo>
                  <a:lnTo>
                    <a:pt x="70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3" name="Google Shape;3333;p57"/>
            <p:cNvSpPr/>
            <p:nvPr/>
          </p:nvSpPr>
          <p:spPr>
            <a:xfrm>
              <a:off x="5357325" y="3505600"/>
              <a:ext cx="176025" cy="81200"/>
            </a:xfrm>
            <a:custGeom>
              <a:avLst/>
              <a:gdLst/>
              <a:ahLst/>
              <a:cxnLst/>
              <a:rect l="l" t="t" r="r" b="b"/>
              <a:pathLst>
                <a:path w="7041" h="3248" extrusionOk="0">
                  <a:moveTo>
                    <a:pt x="1" y="1"/>
                  </a:moveTo>
                  <a:lnTo>
                    <a:pt x="1" y="3247"/>
                  </a:lnTo>
                  <a:lnTo>
                    <a:pt x="7040" y="3247"/>
                  </a:lnTo>
                  <a:lnTo>
                    <a:pt x="704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4" name="Google Shape;3334;p57"/>
            <p:cNvSpPr/>
            <p:nvPr/>
          </p:nvSpPr>
          <p:spPr>
            <a:xfrm>
              <a:off x="1902600" y="1883100"/>
              <a:ext cx="299775" cy="81200"/>
            </a:xfrm>
            <a:custGeom>
              <a:avLst/>
              <a:gdLst/>
              <a:ahLst/>
              <a:cxnLst/>
              <a:rect l="l" t="t" r="r" b="b"/>
              <a:pathLst>
                <a:path w="11991" h="3248" extrusionOk="0">
                  <a:moveTo>
                    <a:pt x="1" y="1"/>
                  </a:moveTo>
                  <a:lnTo>
                    <a:pt x="1" y="3247"/>
                  </a:lnTo>
                  <a:lnTo>
                    <a:pt x="11990" y="3247"/>
                  </a:lnTo>
                  <a:lnTo>
                    <a:pt x="1199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5" name="Google Shape;3335;p57"/>
            <p:cNvSpPr/>
            <p:nvPr/>
          </p:nvSpPr>
          <p:spPr>
            <a:xfrm>
              <a:off x="2218425" y="1883100"/>
              <a:ext cx="300575" cy="81200"/>
            </a:xfrm>
            <a:custGeom>
              <a:avLst/>
              <a:gdLst/>
              <a:ahLst/>
              <a:cxnLst/>
              <a:rect l="l" t="t" r="r" b="b"/>
              <a:pathLst>
                <a:path w="12023" h="3248" extrusionOk="0">
                  <a:moveTo>
                    <a:pt x="0" y="1"/>
                  </a:moveTo>
                  <a:lnTo>
                    <a:pt x="0" y="3247"/>
                  </a:lnTo>
                  <a:lnTo>
                    <a:pt x="12022" y="3247"/>
                  </a:lnTo>
                  <a:lnTo>
                    <a:pt x="1202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6" name="Google Shape;3336;p57"/>
            <p:cNvSpPr/>
            <p:nvPr/>
          </p:nvSpPr>
          <p:spPr>
            <a:xfrm>
              <a:off x="2534250" y="1883100"/>
              <a:ext cx="300575" cy="81200"/>
            </a:xfrm>
            <a:custGeom>
              <a:avLst/>
              <a:gdLst/>
              <a:ahLst/>
              <a:cxnLst/>
              <a:rect l="l" t="t" r="r" b="b"/>
              <a:pathLst>
                <a:path w="12023" h="3248" extrusionOk="0">
                  <a:moveTo>
                    <a:pt x="0" y="1"/>
                  </a:moveTo>
                  <a:lnTo>
                    <a:pt x="0" y="3247"/>
                  </a:lnTo>
                  <a:lnTo>
                    <a:pt x="12022" y="3247"/>
                  </a:lnTo>
                  <a:lnTo>
                    <a:pt x="1202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7" name="Google Shape;3337;p57"/>
            <p:cNvSpPr/>
            <p:nvPr/>
          </p:nvSpPr>
          <p:spPr>
            <a:xfrm>
              <a:off x="2850050" y="1883100"/>
              <a:ext cx="300575" cy="81200"/>
            </a:xfrm>
            <a:custGeom>
              <a:avLst/>
              <a:gdLst/>
              <a:ahLst/>
              <a:cxnLst/>
              <a:rect l="l" t="t" r="r" b="b"/>
              <a:pathLst>
                <a:path w="12023" h="3248" extrusionOk="0">
                  <a:moveTo>
                    <a:pt x="1" y="1"/>
                  </a:moveTo>
                  <a:lnTo>
                    <a:pt x="1" y="3247"/>
                  </a:lnTo>
                  <a:lnTo>
                    <a:pt x="12023" y="3247"/>
                  </a:lnTo>
                  <a:lnTo>
                    <a:pt x="120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8" name="Google Shape;3338;p57"/>
            <p:cNvSpPr/>
            <p:nvPr/>
          </p:nvSpPr>
          <p:spPr>
            <a:xfrm>
              <a:off x="3166675" y="1883100"/>
              <a:ext cx="300575" cy="81200"/>
            </a:xfrm>
            <a:custGeom>
              <a:avLst/>
              <a:gdLst/>
              <a:ahLst/>
              <a:cxnLst/>
              <a:rect l="l" t="t" r="r" b="b"/>
              <a:pathLst>
                <a:path w="12023" h="3248" extrusionOk="0">
                  <a:moveTo>
                    <a:pt x="1" y="1"/>
                  </a:moveTo>
                  <a:lnTo>
                    <a:pt x="1" y="3247"/>
                  </a:lnTo>
                  <a:lnTo>
                    <a:pt x="12023" y="3247"/>
                  </a:lnTo>
                  <a:lnTo>
                    <a:pt x="1202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9" name="Google Shape;3339;p57"/>
            <p:cNvSpPr/>
            <p:nvPr/>
          </p:nvSpPr>
          <p:spPr>
            <a:xfrm>
              <a:off x="3482500" y="1883100"/>
              <a:ext cx="300575" cy="81200"/>
            </a:xfrm>
            <a:custGeom>
              <a:avLst/>
              <a:gdLst/>
              <a:ahLst/>
              <a:cxnLst/>
              <a:rect l="l" t="t" r="r" b="b"/>
              <a:pathLst>
                <a:path w="12023" h="3248" extrusionOk="0">
                  <a:moveTo>
                    <a:pt x="1" y="1"/>
                  </a:moveTo>
                  <a:lnTo>
                    <a:pt x="1" y="3247"/>
                  </a:lnTo>
                  <a:lnTo>
                    <a:pt x="12023" y="3247"/>
                  </a:lnTo>
                  <a:lnTo>
                    <a:pt x="120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0" name="Google Shape;3340;p57"/>
            <p:cNvSpPr/>
            <p:nvPr/>
          </p:nvSpPr>
          <p:spPr>
            <a:xfrm>
              <a:off x="3798325" y="1883100"/>
              <a:ext cx="300575" cy="81200"/>
            </a:xfrm>
            <a:custGeom>
              <a:avLst/>
              <a:gdLst/>
              <a:ahLst/>
              <a:cxnLst/>
              <a:rect l="l" t="t" r="r" b="b"/>
              <a:pathLst>
                <a:path w="12023" h="3248" extrusionOk="0">
                  <a:moveTo>
                    <a:pt x="0" y="1"/>
                  </a:moveTo>
                  <a:lnTo>
                    <a:pt x="0" y="3247"/>
                  </a:lnTo>
                  <a:lnTo>
                    <a:pt x="12022" y="3247"/>
                  </a:lnTo>
                  <a:lnTo>
                    <a:pt x="1202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1" name="Google Shape;3341;p57"/>
            <p:cNvSpPr/>
            <p:nvPr/>
          </p:nvSpPr>
          <p:spPr>
            <a:xfrm>
              <a:off x="4114950" y="1883100"/>
              <a:ext cx="300575" cy="81200"/>
            </a:xfrm>
            <a:custGeom>
              <a:avLst/>
              <a:gdLst/>
              <a:ahLst/>
              <a:cxnLst/>
              <a:rect l="l" t="t" r="r" b="b"/>
              <a:pathLst>
                <a:path w="12023" h="3248" extrusionOk="0">
                  <a:moveTo>
                    <a:pt x="0" y="1"/>
                  </a:moveTo>
                  <a:lnTo>
                    <a:pt x="0" y="3247"/>
                  </a:lnTo>
                  <a:lnTo>
                    <a:pt x="12022" y="3247"/>
                  </a:lnTo>
                  <a:lnTo>
                    <a:pt x="1202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2" name="Google Shape;3342;p57"/>
            <p:cNvSpPr/>
            <p:nvPr/>
          </p:nvSpPr>
          <p:spPr>
            <a:xfrm>
              <a:off x="4430775" y="1883100"/>
              <a:ext cx="300575" cy="81200"/>
            </a:xfrm>
            <a:custGeom>
              <a:avLst/>
              <a:gdLst/>
              <a:ahLst/>
              <a:cxnLst/>
              <a:rect l="l" t="t" r="r" b="b"/>
              <a:pathLst>
                <a:path w="12023" h="3248" extrusionOk="0">
                  <a:moveTo>
                    <a:pt x="0" y="1"/>
                  </a:moveTo>
                  <a:lnTo>
                    <a:pt x="0" y="3247"/>
                  </a:lnTo>
                  <a:lnTo>
                    <a:pt x="12022" y="3247"/>
                  </a:lnTo>
                  <a:lnTo>
                    <a:pt x="1202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3" name="Google Shape;3343;p57"/>
            <p:cNvSpPr/>
            <p:nvPr/>
          </p:nvSpPr>
          <p:spPr>
            <a:xfrm>
              <a:off x="4746575" y="1883100"/>
              <a:ext cx="300575" cy="81200"/>
            </a:xfrm>
            <a:custGeom>
              <a:avLst/>
              <a:gdLst/>
              <a:ahLst/>
              <a:cxnLst/>
              <a:rect l="l" t="t" r="r" b="b"/>
              <a:pathLst>
                <a:path w="12023" h="3248" extrusionOk="0">
                  <a:moveTo>
                    <a:pt x="1" y="1"/>
                  </a:moveTo>
                  <a:lnTo>
                    <a:pt x="1" y="3247"/>
                  </a:lnTo>
                  <a:lnTo>
                    <a:pt x="12023" y="3247"/>
                  </a:lnTo>
                  <a:lnTo>
                    <a:pt x="120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4" name="Google Shape;3344;p57"/>
            <p:cNvSpPr/>
            <p:nvPr/>
          </p:nvSpPr>
          <p:spPr>
            <a:xfrm>
              <a:off x="5063200" y="1883100"/>
              <a:ext cx="299775" cy="81200"/>
            </a:xfrm>
            <a:custGeom>
              <a:avLst/>
              <a:gdLst/>
              <a:ahLst/>
              <a:cxnLst/>
              <a:rect l="l" t="t" r="r" b="b"/>
              <a:pathLst>
                <a:path w="11991" h="3248" extrusionOk="0">
                  <a:moveTo>
                    <a:pt x="1" y="1"/>
                  </a:moveTo>
                  <a:lnTo>
                    <a:pt x="1" y="3247"/>
                  </a:lnTo>
                  <a:lnTo>
                    <a:pt x="11991" y="3247"/>
                  </a:lnTo>
                  <a:lnTo>
                    <a:pt x="1199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5" name="Google Shape;3345;p57"/>
            <p:cNvSpPr/>
            <p:nvPr/>
          </p:nvSpPr>
          <p:spPr>
            <a:xfrm>
              <a:off x="5379025" y="1883100"/>
              <a:ext cx="300575" cy="81200"/>
            </a:xfrm>
            <a:custGeom>
              <a:avLst/>
              <a:gdLst/>
              <a:ahLst/>
              <a:cxnLst/>
              <a:rect l="l" t="t" r="r" b="b"/>
              <a:pathLst>
                <a:path w="12023" h="3248" extrusionOk="0">
                  <a:moveTo>
                    <a:pt x="1" y="1"/>
                  </a:moveTo>
                  <a:lnTo>
                    <a:pt x="1" y="3247"/>
                  </a:lnTo>
                  <a:lnTo>
                    <a:pt x="12023" y="3247"/>
                  </a:lnTo>
                  <a:lnTo>
                    <a:pt x="120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6" name="Google Shape;3346;p57"/>
            <p:cNvSpPr/>
            <p:nvPr/>
          </p:nvSpPr>
          <p:spPr>
            <a:xfrm>
              <a:off x="3290450" y="2074375"/>
              <a:ext cx="512725" cy="198500"/>
            </a:xfrm>
            <a:custGeom>
              <a:avLst/>
              <a:gdLst/>
              <a:ahLst/>
              <a:cxnLst/>
              <a:rect l="l" t="t" r="r" b="b"/>
              <a:pathLst>
                <a:path w="20509" h="7940" extrusionOk="0">
                  <a:moveTo>
                    <a:pt x="0" y="0"/>
                  </a:moveTo>
                  <a:lnTo>
                    <a:pt x="4436" y="2218"/>
                  </a:lnTo>
                  <a:lnTo>
                    <a:pt x="4436" y="6751"/>
                  </a:lnTo>
                  <a:cubicBezTo>
                    <a:pt x="4436" y="7426"/>
                    <a:pt x="4950" y="7940"/>
                    <a:pt x="5625" y="7940"/>
                  </a:cubicBezTo>
                  <a:lnTo>
                    <a:pt x="19319" y="7940"/>
                  </a:lnTo>
                  <a:cubicBezTo>
                    <a:pt x="19962" y="7940"/>
                    <a:pt x="20508" y="7426"/>
                    <a:pt x="20508" y="6751"/>
                  </a:cubicBezTo>
                  <a:lnTo>
                    <a:pt x="20508" y="1190"/>
                  </a:lnTo>
                  <a:cubicBezTo>
                    <a:pt x="20508" y="547"/>
                    <a:pt x="19962" y="0"/>
                    <a:pt x="193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7" name="Google Shape;3347;p57"/>
            <p:cNvSpPr/>
            <p:nvPr/>
          </p:nvSpPr>
          <p:spPr>
            <a:xfrm>
              <a:off x="3503400" y="2106500"/>
              <a:ext cx="60300" cy="131025"/>
            </a:xfrm>
            <a:custGeom>
              <a:avLst/>
              <a:gdLst/>
              <a:ahLst/>
              <a:cxnLst/>
              <a:rect l="l" t="t" r="r" b="b"/>
              <a:pathLst>
                <a:path w="2412" h="5241" extrusionOk="0">
                  <a:moveTo>
                    <a:pt x="1190" y="1"/>
                  </a:moveTo>
                  <a:cubicBezTo>
                    <a:pt x="418" y="1"/>
                    <a:pt x="0" y="483"/>
                    <a:pt x="0" y="1287"/>
                  </a:cubicBezTo>
                  <a:lnTo>
                    <a:pt x="0" y="1576"/>
                  </a:lnTo>
                  <a:lnTo>
                    <a:pt x="772" y="1576"/>
                  </a:lnTo>
                  <a:lnTo>
                    <a:pt x="772" y="1255"/>
                  </a:lnTo>
                  <a:cubicBezTo>
                    <a:pt x="772" y="869"/>
                    <a:pt x="933" y="740"/>
                    <a:pt x="1190" y="740"/>
                  </a:cubicBezTo>
                  <a:cubicBezTo>
                    <a:pt x="1447" y="740"/>
                    <a:pt x="1608" y="869"/>
                    <a:pt x="1608" y="1319"/>
                  </a:cubicBezTo>
                  <a:lnTo>
                    <a:pt x="1608" y="1608"/>
                  </a:lnTo>
                  <a:cubicBezTo>
                    <a:pt x="1608" y="2026"/>
                    <a:pt x="1415" y="2155"/>
                    <a:pt x="1125" y="2155"/>
                  </a:cubicBezTo>
                  <a:lnTo>
                    <a:pt x="804" y="2155"/>
                  </a:lnTo>
                  <a:lnTo>
                    <a:pt x="804" y="2894"/>
                  </a:lnTo>
                  <a:lnTo>
                    <a:pt x="1061" y="2894"/>
                  </a:lnTo>
                  <a:cubicBezTo>
                    <a:pt x="1447" y="2894"/>
                    <a:pt x="1608" y="3055"/>
                    <a:pt x="1608" y="3537"/>
                  </a:cubicBezTo>
                  <a:lnTo>
                    <a:pt x="1608" y="3955"/>
                  </a:lnTo>
                  <a:cubicBezTo>
                    <a:pt x="1608" y="4405"/>
                    <a:pt x="1447" y="4533"/>
                    <a:pt x="1190" y="4533"/>
                  </a:cubicBezTo>
                  <a:cubicBezTo>
                    <a:pt x="933" y="4533"/>
                    <a:pt x="772" y="4373"/>
                    <a:pt x="772" y="4019"/>
                  </a:cubicBezTo>
                  <a:lnTo>
                    <a:pt x="772" y="3537"/>
                  </a:lnTo>
                  <a:lnTo>
                    <a:pt x="0" y="3537"/>
                  </a:lnTo>
                  <a:lnTo>
                    <a:pt x="0" y="3955"/>
                  </a:lnTo>
                  <a:cubicBezTo>
                    <a:pt x="0" y="4790"/>
                    <a:pt x="418" y="5241"/>
                    <a:pt x="1190" y="5241"/>
                  </a:cubicBezTo>
                  <a:cubicBezTo>
                    <a:pt x="1993" y="5241"/>
                    <a:pt x="2411" y="4790"/>
                    <a:pt x="2411" y="3955"/>
                  </a:cubicBezTo>
                  <a:lnTo>
                    <a:pt x="2411" y="3569"/>
                  </a:lnTo>
                  <a:cubicBezTo>
                    <a:pt x="2411" y="3055"/>
                    <a:pt x="2251" y="2669"/>
                    <a:pt x="1833" y="2476"/>
                  </a:cubicBezTo>
                  <a:cubicBezTo>
                    <a:pt x="2218" y="2315"/>
                    <a:pt x="2411" y="1962"/>
                    <a:pt x="2411" y="1415"/>
                  </a:cubicBezTo>
                  <a:lnTo>
                    <a:pt x="2411" y="1287"/>
                  </a:lnTo>
                  <a:cubicBezTo>
                    <a:pt x="2411" y="483"/>
                    <a:pt x="1993" y="1"/>
                    <a:pt x="119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8" name="Google Shape;3348;p57"/>
            <p:cNvSpPr/>
            <p:nvPr/>
          </p:nvSpPr>
          <p:spPr>
            <a:xfrm>
              <a:off x="3575725" y="2106500"/>
              <a:ext cx="61100" cy="131025"/>
            </a:xfrm>
            <a:custGeom>
              <a:avLst/>
              <a:gdLst/>
              <a:ahLst/>
              <a:cxnLst/>
              <a:rect l="l" t="t" r="r" b="b"/>
              <a:pathLst>
                <a:path w="2444" h="5241" extrusionOk="0">
                  <a:moveTo>
                    <a:pt x="1222" y="740"/>
                  </a:moveTo>
                  <a:cubicBezTo>
                    <a:pt x="1479" y="740"/>
                    <a:pt x="1640" y="869"/>
                    <a:pt x="1640" y="1255"/>
                  </a:cubicBezTo>
                  <a:lnTo>
                    <a:pt x="1640" y="4019"/>
                  </a:lnTo>
                  <a:cubicBezTo>
                    <a:pt x="1640" y="4373"/>
                    <a:pt x="1479" y="4533"/>
                    <a:pt x="1222" y="4533"/>
                  </a:cubicBezTo>
                  <a:cubicBezTo>
                    <a:pt x="965" y="4533"/>
                    <a:pt x="804" y="4373"/>
                    <a:pt x="804" y="4019"/>
                  </a:cubicBezTo>
                  <a:lnTo>
                    <a:pt x="804" y="1255"/>
                  </a:lnTo>
                  <a:cubicBezTo>
                    <a:pt x="804" y="869"/>
                    <a:pt x="965" y="740"/>
                    <a:pt x="1222" y="740"/>
                  </a:cubicBezTo>
                  <a:close/>
                  <a:moveTo>
                    <a:pt x="1222" y="1"/>
                  </a:moveTo>
                  <a:cubicBezTo>
                    <a:pt x="418" y="1"/>
                    <a:pt x="0" y="483"/>
                    <a:pt x="0" y="1287"/>
                  </a:cubicBezTo>
                  <a:lnTo>
                    <a:pt x="0" y="3955"/>
                  </a:lnTo>
                  <a:cubicBezTo>
                    <a:pt x="0" y="4790"/>
                    <a:pt x="418" y="5241"/>
                    <a:pt x="1222" y="5241"/>
                  </a:cubicBezTo>
                  <a:cubicBezTo>
                    <a:pt x="1993" y="5241"/>
                    <a:pt x="2443" y="4790"/>
                    <a:pt x="2443" y="3955"/>
                  </a:cubicBezTo>
                  <a:lnTo>
                    <a:pt x="2443" y="1287"/>
                  </a:lnTo>
                  <a:cubicBezTo>
                    <a:pt x="2443" y="483"/>
                    <a:pt x="1993" y="1"/>
                    <a:pt x="12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9" name="Google Shape;3349;p57"/>
            <p:cNvSpPr/>
            <p:nvPr/>
          </p:nvSpPr>
          <p:spPr>
            <a:xfrm>
              <a:off x="3649650" y="2108125"/>
              <a:ext cx="66725" cy="128600"/>
            </a:xfrm>
            <a:custGeom>
              <a:avLst/>
              <a:gdLst/>
              <a:ahLst/>
              <a:cxnLst/>
              <a:rect l="l" t="t" r="r" b="b"/>
              <a:pathLst>
                <a:path w="2669" h="5144" extrusionOk="0">
                  <a:moveTo>
                    <a:pt x="1" y="0"/>
                  </a:moveTo>
                  <a:lnTo>
                    <a:pt x="1" y="5143"/>
                  </a:lnTo>
                  <a:lnTo>
                    <a:pt x="804" y="5143"/>
                  </a:lnTo>
                  <a:lnTo>
                    <a:pt x="804" y="3568"/>
                  </a:lnTo>
                  <a:lnTo>
                    <a:pt x="1061" y="3086"/>
                  </a:lnTo>
                  <a:lnTo>
                    <a:pt x="1833" y="5143"/>
                  </a:lnTo>
                  <a:lnTo>
                    <a:pt x="2669" y="5143"/>
                  </a:lnTo>
                  <a:lnTo>
                    <a:pt x="1544" y="2283"/>
                  </a:lnTo>
                  <a:lnTo>
                    <a:pt x="2669" y="0"/>
                  </a:lnTo>
                  <a:lnTo>
                    <a:pt x="1865" y="0"/>
                  </a:lnTo>
                  <a:lnTo>
                    <a:pt x="804" y="2250"/>
                  </a:lnTo>
                  <a:lnTo>
                    <a:pt x="80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0" name="Google Shape;3350;p57"/>
            <p:cNvSpPr/>
            <p:nvPr/>
          </p:nvSpPr>
          <p:spPr>
            <a:xfrm>
              <a:off x="2318075" y="3979725"/>
              <a:ext cx="69125" cy="148700"/>
            </a:xfrm>
            <a:custGeom>
              <a:avLst/>
              <a:gdLst/>
              <a:ahLst/>
              <a:cxnLst/>
              <a:rect l="l" t="t" r="r" b="b"/>
              <a:pathLst>
                <a:path w="2765" h="5948" extrusionOk="0">
                  <a:moveTo>
                    <a:pt x="161" y="1"/>
                  </a:moveTo>
                  <a:lnTo>
                    <a:pt x="0" y="3408"/>
                  </a:lnTo>
                  <a:lnTo>
                    <a:pt x="868" y="3408"/>
                  </a:lnTo>
                  <a:lnTo>
                    <a:pt x="868" y="3215"/>
                  </a:lnTo>
                  <a:cubicBezTo>
                    <a:pt x="868" y="2797"/>
                    <a:pt x="1061" y="2637"/>
                    <a:pt x="1350" y="2637"/>
                  </a:cubicBezTo>
                  <a:cubicBezTo>
                    <a:pt x="1640" y="2637"/>
                    <a:pt x="1833" y="2797"/>
                    <a:pt x="1833" y="3215"/>
                  </a:cubicBezTo>
                  <a:lnTo>
                    <a:pt x="1833" y="4533"/>
                  </a:lnTo>
                  <a:cubicBezTo>
                    <a:pt x="1833" y="4951"/>
                    <a:pt x="1640" y="5112"/>
                    <a:pt x="1350" y="5112"/>
                  </a:cubicBezTo>
                  <a:cubicBezTo>
                    <a:pt x="1061" y="5112"/>
                    <a:pt x="868" y="4951"/>
                    <a:pt x="868" y="4533"/>
                  </a:cubicBezTo>
                  <a:lnTo>
                    <a:pt x="868" y="3987"/>
                  </a:lnTo>
                  <a:lnTo>
                    <a:pt x="0" y="3987"/>
                  </a:lnTo>
                  <a:lnTo>
                    <a:pt x="0" y="4469"/>
                  </a:lnTo>
                  <a:cubicBezTo>
                    <a:pt x="0" y="5401"/>
                    <a:pt x="482" y="5948"/>
                    <a:pt x="1383" y="5948"/>
                  </a:cubicBezTo>
                  <a:cubicBezTo>
                    <a:pt x="2283" y="5948"/>
                    <a:pt x="2765" y="5401"/>
                    <a:pt x="2765" y="4469"/>
                  </a:cubicBezTo>
                  <a:lnTo>
                    <a:pt x="2765" y="3151"/>
                  </a:lnTo>
                  <a:cubicBezTo>
                    <a:pt x="2765" y="2283"/>
                    <a:pt x="2411" y="1801"/>
                    <a:pt x="1736" y="1801"/>
                  </a:cubicBezTo>
                  <a:cubicBezTo>
                    <a:pt x="1350" y="1801"/>
                    <a:pt x="1093" y="1962"/>
                    <a:pt x="932" y="2251"/>
                  </a:cubicBezTo>
                  <a:lnTo>
                    <a:pt x="997" y="837"/>
                  </a:lnTo>
                  <a:lnTo>
                    <a:pt x="2604" y="837"/>
                  </a:lnTo>
                  <a:lnTo>
                    <a:pt x="26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1" name="Google Shape;3351;p57"/>
            <p:cNvSpPr/>
            <p:nvPr/>
          </p:nvSpPr>
          <p:spPr>
            <a:xfrm>
              <a:off x="2400050" y="3978125"/>
              <a:ext cx="70725" cy="150300"/>
            </a:xfrm>
            <a:custGeom>
              <a:avLst/>
              <a:gdLst/>
              <a:ahLst/>
              <a:cxnLst/>
              <a:rect l="l" t="t" r="r" b="b"/>
              <a:pathLst>
                <a:path w="2829" h="6012" extrusionOk="0">
                  <a:moveTo>
                    <a:pt x="1414" y="836"/>
                  </a:moveTo>
                  <a:cubicBezTo>
                    <a:pt x="1704" y="836"/>
                    <a:pt x="1897" y="997"/>
                    <a:pt x="1897" y="1415"/>
                  </a:cubicBezTo>
                  <a:lnTo>
                    <a:pt x="1897" y="4597"/>
                  </a:lnTo>
                  <a:cubicBezTo>
                    <a:pt x="1897" y="5015"/>
                    <a:pt x="1704" y="5176"/>
                    <a:pt x="1414" y="5176"/>
                  </a:cubicBezTo>
                  <a:cubicBezTo>
                    <a:pt x="1125" y="5176"/>
                    <a:pt x="932" y="5015"/>
                    <a:pt x="932" y="4597"/>
                  </a:cubicBezTo>
                  <a:lnTo>
                    <a:pt x="932" y="1415"/>
                  </a:lnTo>
                  <a:cubicBezTo>
                    <a:pt x="932" y="997"/>
                    <a:pt x="1125" y="836"/>
                    <a:pt x="1414" y="836"/>
                  </a:cubicBezTo>
                  <a:close/>
                  <a:moveTo>
                    <a:pt x="1414" y="1"/>
                  </a:moveTo>
                  <a:cubicBezTo>
                    <a:pt x="514" y="1"/>
                    <a:pt x="0" y="515"/>
                    <a:pt x="0" y="1479"/>
                  </a:cubicBezTo>
                  <a:lnTo>
                    <a:pt x="0" y="4533"/>
                  </a:lnTo>
                  <a:cubicBezTo>
                    <a:pt x="0" y="5465"/>
                    <a:pt x="514" y="6012"/>
                    <a:pt x="1414" y="6012"/>
                  </a:cubicBezTo>
                  <a:cubicBezTo>
                    <a:pt x="2314" y="6012"/>
                    <a:pt x="2829" y="5465"/>
                    <a:pt x="2829" y="4533"/>
                  </a:cubicBezTo>
                  <a:lnTo>
                    <a:pt x="2829" y="1479"/>
                  </a:lnTo>
                  <a:cubicBezTo>
                    <a:pt x="2829" y="515"/>
                    <a:pt x="2314" y="1"/>
                    <a:pt x="14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2" name="Google Shape;3352;p57"/>
            <p:cNvSpPr/>
            <p:nvPr/>
          </p:nvSpPr>
          <p:spPr>
            <a:xfrm>
              <a:off x="2483625" y="3978125"/>
              <a:ext cx="70725" cy="150300"/>
            </a:xfrm>
            <a:custGeom>
              <a:avLst/>
              <a:gdLst/>
              <a:ahLst/>
              <a:cxnLst/>
              <a:rect l="l" t="t" r="r" b="b"/>
              <a:pathLst>
                <a:path w="2829" h="6012" extrusionOk="0">
                  <a:moveTo>
                    <a:pt x="1414" y="836"/>
                  </a:moveTo>
                  <a:cubicBezTo>
                    <a:pt x="1704" y="836"/>
                    <a:pt x="1897" y="997"/>
                    <a:pt x="1897" y="1415"/>
                  </a:cubicBezTo>
                  <a:lnTo>
                    <a:pt x="1897" y="4597"/>
                  </a:lnTo>
                  <a:cubicBezTo>
                    <a:pt x="1897" y="5015"/>
                    <a:pt x="1704" y="5176"/>
                    <a:pt x="1414" y="5176"/>
                  </a:cubicBezTo>
                  <a:cubicBezTo>
                    <a:pt x="1125" y="5176"/>
                    <a:pt x="932" y="5015"/>
                    <a:pt x="932" y="4597"/>
                  </a:cubicBezTo>
                  <a:lnTo>
                    <a:pt x="932" y="1415"/>
                  </a:lnTo>
                  <a:cubicBezTo>
                    <a:pt x="932" y="997"/>
                    <a:pt x="1125" y="836"/>
                    <a:pt x="1414" y="836"/>
                  </a:cubicBezTo>
                  <a:close/>
                  <a:moveTo>
                    <a:pt x="1414" y="1"/>
                  </a:moveTo>
                  <a:cubicBezTo>
                    <a:pt x="514" y="1"/>
                    <a:pt x="0" y="515"/>
                    <a:pt x="0" y="1479"/>
                  </a:cubicBezTo>
                  <a:lnTo>
                    <a:pt x="0" y="4533"/>
                  </a:lnTo>
                  <a:cubicBezTo>
                    <a:pt x="0" y="5465"/>
                    <a:pt x="514" y="6012"/>
                    <a:pt x="1414" y="6012"/>
                  </a:cubicBezTo>
                  <a:cubicBezTo>
                    <a:pt x="2314" y="6012"/>
                    <a:pt x="2829" y="5465"/>
                    <a:pt x="2829" y="4533"/>
                  </a:cubicBezTo>
                  <a:lnTo>
                    <a:pt x="2829" y="1479"/>
                  </a:lnTo>
                  <a:cubicBezTo>
                    <a:pt x="2829" y="515"/>
                    <a:pt x="2314" y="1"/>
                    <a:pt x="14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3" name="Google Shape;3353;p57"/>
            <p:cNvSpPr/>
            <p:nvPr/>
          </p:nvSpPr>
          <p:spPr>
            <a:xfrm>
              <a:off x="2568800" y="3979725"/>
              <a:ext cx="76375" cy="147100"/>
            </a:xfrm>
            <a:custGeom>
              <a:avLst/>
              <a:gdLst/>
              <a:ahLst/>
              <a:cxnLst/>
              <a:rect l="l" t="t" r="r" b="b"/>
              <a:pathLst>
                <a:path w="3055" h="5884" extrusionOk="0">
                  <a:moveTo>
                    <a:pt x="0" y="1"/>
                  </a:moveTo>
                  <a:lnTo>
                    <a:pt x="0" y="5883"/>
                  </a:lnTo>
                  <a:lnTo>
                    <a:pt x="933" y="5883"/>
                  </a:lnTo>
                  <a:lnTo>
                    <a:pt x="933" y="4083"/>
                  </a:lnTo>
                  <a:lnTo>
                    <a:pt x="1222" y="3537"/>
                  </a:lnTo>
                  <a:lnTo>
                    <a:pt x="2122" y="5883"/>
                  </a:lnTo>
                  <a:lnTo>
                    <a:pt x="3054" y="5883"/>
                  </a:lnTo>
                  <a:lnTo>
                    <a:pt x="1768" y="2605"/>
                  </a:lnTo>
                  <a:lnTo>
                    <a:pt x="3054" y="1"/>
                  </a:lnTo>
                  <a:lnTo>
                    <a:pt x="2154" y="1"/>
                  </a:lnTo>
                  <a:lnTo>
                    <a:pt x="933" y="2572"/>
                  </a:lnTo>
                  <a:lnTo>
                    <a:pt x="93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4" name="Google Shape;3354;p57"/>
            <p:cNvSpPr/>
            <p:nvPr/>
          </p:nvSpPr>
          <p:spPr>
            <a:xfrm>
              <a:off x="2310025" y="4223225"/>
              <a:ext cx="337550" cy="12875"/>
            </a:xfrm>
            <a:custGeom>
              <a:avLst/>
              <a:gdLst/>
              <a:ahLst/>
              <a:cxnLst/>
              <a:rect l="l" t="t" r="r" b="b"/>
              <a:pathLst>
                <a:path w="13502" h="515" extrusionOk="0">
                  <a:moveTo>
                    <a:pt x="1" y="1"/>
                  </a:moveTo>
                  <a:lnTo>
                    <a:pt x="1" y="515"/>
                  </a:lnTo>
                  <a:lnTo>
                    <a:pt x="13502" y="515"/>
                  </a:lnTo>
                  <a:lnTo>
                    <a:pt x="135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5" name="Google Shape;3355;p57"/>
            <p:cNvSpPr/>
            <p:nvPr/>
          </p:nvSpPr>
          <p:spPr>
            <a:xfrm>
              <a:off x="3584550" y="3979725"/>
              <a:ext cx="69150" cy="148700"/>
            </a:xfrm>
            <a:custGeom>
              <a:avLst/>
              <a:gdLst/>
              <a:ahLst/>
              <a:cxnLst/>
              <a:rect l="l" t="t" r="r" b="b"/>
              <a:pathLst>
                <a:path w="2766" h="5948" extrusionOk="0">
                  <a:moveTo>
                    <a:pt x="162" y="1"/>
                  </a:moveTo>
                  <a:lnTo>
                    <a:pt x="1" y="3408"/>
                  </a:lnTo>
                  <a:lnTo>
                    <a:pt x="869" y="3408"/>
                  </a:lnTo>
                  <a:lnTo>
                    <a:pt x="869" y="3215"/>
                  </a:lnTo>
                  <a:cubicBezTo>
                    <a:pt x="869" y="2797"/>
                    <a:pt x="1062" y="2637"/>
                    <a:pt x="1351" y="2637"/>
                  </a:cubicBezTo>
                  <a:cubicBezTo>
                    <a:pt x="1640" y="2637"/>
                    <a:pt x="1833" y="2797"/>
                    <a:pt x="1833" y="3215"/>
                  </a:cubicBezTo>
                  <a:lnTo>
                    <a:pt x="1833" y="4533"/>
                  </a:lnTo>
                  <a:cubicBezTo>
                    <a:pt x="1833" y="4951"/>
                    <a:pt x="1640" y="5112"/>
                    <a:pt x="1351" y="5112"/>
                  </a:cubicBezTo>
                  <a:cubicBezTo>
                    <a:pt x="1062" y="5112"/>
                    <a:pt x="869" y="4951"/>
                    <a:pt x="869" y="4533"/>
                  </a:cubicBezTo>
                  <a:lnTo>
                    <a:pt x="869" y="3987"/>
                  </a:lnTo>
                  <a:lnTo>
                    <a:pt x="1" y="3987"/>
                  </a:lnTo>
                  <a:lnTo>
                    <a:pt x="1" y="4469"/>
                  </a:lnTo>
                  <a:cubicBezTo>
                    <a:pt x="1" y="5401"/>
                    <a:pt x="451" y="5948"/>
                    <a:pt x="1383" y="5948"/>
                  </a:cubicBezTo>
                  <a:cubicBezTo>
                    <a:pt x="2283" y="5948"/>
                    <a:pt x="2765" y="5401"/>
                    <a:pt x="2765" y="4469"/>
                  </a:cubicBezTo>
                  <a:lnTo>
                    <a:pt x="2765" y="3151"/>
                  </a:lnTo>
                  <a:cubicBezTo>
                    <a:pt x="2765" y="2283"/>
                    <a:pt x="2412" y="1801"/>
                    <a:pt x="1737" y="1801"/>
                  </a:cubicBezTo>
                  <a:cubicBezTo>
                    <a:pt x="1351" y="1801"/>
                    <a:pt x="1094" y="1962"/>
                    <a:pt x="933" y="2251"/>
                  </a:cubicBezTo>
                  <a:lnTo>
                    <a:pt x="997" y="837"/>
                  </a:lnTo>
                  <a:lnTo>
                    <a:pt x="2605" y="837"/>
                  </a:lnTo>
                  <a:lnTo>
                    <a:pt x="26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6" name="Google Shape;3356;p57"/>
            <p:cNvSpPr/>
            <p:nvPr/>
          </p:nvSpPr>
          <p:spPr>
            <a:xfrm>
              <a:off x="3666525" y="3978125"/>
              <a:ext cx="70750" cy="150300"/>
            </a:xfrm>
            <a:custGeom>
              <a:avLst/>
              <a:gdLst/>
              <a:ahLst/>
              <a:cxnLst/>
              <a:rect l="l" t="t" r="r" b="b"/>
              <a:pathLst>
                <a:path w="2830" h="6012" extrusionOk="0">
                  <a:moveTo>
                    <a:pt x="1415" y="836"/>
                  </a:moveTo>
                  <a:cubicBezTo>
                    <a:pt x="1704" y="836"/>
                    <a:pt x="1897" y="997"/>
                    <a:pt x="1897" y="1415"/>
                  </a:cubicBezTo>
                  <a:lnTo>
                    <a:pt x="1897" y="4597"/>
                  </a:lnTo>
                  <a:cubicBezTo>
                    <a:pt x="1897" y="5015"/>
                    <a:pt x="1704" y="5176"/>
                    <a:pt x="1415" y="5176"/>
                  </a:cubicBezTo>
                  <a:cubicBezTo>
                    <a:pt x="1126" y="5176"/>
                    <a:pt x="933" y="5015"/>
                    <a:pt x="933" y="4597"/>
                  </a:cubicBezTo>
                  <a:lnTo>
                    <a:pt x="933" y="1415"/>
                  </a:lnTo>
                  <a:cubicBezTo>
                    <a:pt x="933" y="997"/>
                    <a:pt x="1126" y="836"/>
                    <a:pt x="1415" y="836"/>
                  </a:cubicBezTo>
                  <a:close/>
                  <a:moveTo>
                    <a:pt x="1415" y="1"/>
                  </a:moveTo>
                  <a:cubicBezTo>
                    <a:pt x="515" y="1"/>
                    <a:pt x="1" y="515"/>
                    <a:pt x="1" y="1479"/>
                  </a:cubicBezTo>
                  <a:lnTo>
                    <a:pt x="1" y="4533"/>
                  </a:lnTo>
                  <a:cubicBezTo>
                    <a:pt x="1" y="5465"/>
                    <a:pt x="515" y="6012"/>
                    <a:pt x="1415" y="6012"/>
                  </a:cubicBezTo>
                  <a:cubicBezTo>
                    <a:pt x="2315" y="6012"/>
                    <a:pt x="2829" y="5465"/>
                    <a:pt x="2829" y="4533"/>
                  </a:cubicBezTo>
                  <a:lnTo>
                    <a:pt x="2829" y="1479"/>
                  </a:lnTo>
                  <a:cubicBezTo>
                    <a:pt x="2829" y="515"/>
                    <a:pt x="2315" y="1"/>
                    <a:pt x="14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7" name="Google Shape;3357;p57"/>
            <p:cNvSpPr/>
            <p:nvPr/>
          </p:nvSpPr>
          <p:spPr>
            <a:xfrm>
              <a:off x="3750100" y="3978125"/>
              <a:ext cx="70750" cy="150300"/>
            </a:xfrm>
            <a:custGeom>
              <a:avLst/>
              <a:gdLst/>
              <a:ahLst/>
              <a:cxnLst/>
              <a:rect l="l" t="t" r="r" b="b"/>
              <a:pathLst>
                <a:path w="2830" h="6012" extrusionOk="0">
                  <a:moveTo>
                    <a:pt x="1415" y="836"/>
                  </a:moveTo>
                  <a:cubicBezTo>
                    <a:pt x="1704" y="836"/>
                    <a:pt x="1897" y="997"/>
                    <a:pt x="1897" y="1415"/>
                  </a:cubicBezTo>
                  <a:lnTo>
                    <a:pt x="1897" y="4597"/>
                  </a:lnTo>
                  <a:cubicBezTo>
                    <a:pt x="1897" y="5015"/>
                    <a:pt x="1704" y="5176"/>
                    <a:pt x="1415" y="5176"/>
                  </a:cubicBezTo>
                  <a:cubicBezTo>
                    <a:pt x="1126" y="5176"/>
                    <a:pt x="933" y="5015"/>
                    <a:pt x="933" y="4597"/>
                  </a:cubicBezTo>
                  <a:lnTo>
                    <a:pt x="933" y="1415"/>
                  </a:lnTo>
                  <a:cubicBezTo>
                    <a:pt x="933" y="997"/>
                    <a:pt x="1126" y="836"/>
                    <a:pt x="1415" y="836"/>
                  </a:cubicBezTo>
                  <a:close/>
                  <a:moveTo>
                    <a:pt x="1415" y="1"/>
                  </a:moveTo>
                  <a:cubicBezTo>
                    <a:pt x="515" y="1"/>
                    <a:pt x="1" y="515"/>
                    <a:pt x="1" y="1479"/>
                  </a:cubicBezTo>
                  <a:lnTo>
                    <a:pt x="1" y="4533"/>
                  </a:lnTo>
                  <a:cubicBezTo>
                    <a:pt x="1" y="5465"/>
                    <a:pt x="515" y="6012"/>
                    <a:pt x="1415" y="6012"/>
                  </a:cubicBezTo>
                  <a:cubicBezTo>
                    <a:pt x="2315" y="6012"/>
                    <a:pt x="2829" y="5465"/>
                    <a:pt x="2829" y="4533"/>
                  </a:cubicBezTo>
                  <a:lnTo>
                    <a:pt x="2829" y="1479"/>
                  </a:lnTo>
                  <a:cubicBezTo>
                    <a:pt x="2829" y="515"/>
                    <a:pt x="2315" y="1"/>
                    <a:pt x="14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8" name="Google Shape;3358;p57"/>
            <p:cNvSpPr/>
            <p:nvPr/>
          </p:nvSpPr>
          <p:spPr>
            <a:xfrm>
              <a:off x="3835300" y="3979725"/>
              <a:ext cx="76350" cy="147100"/>
            </a:xfrm>
            <a:custGeom>
              <a:avLst/>
              <a:gdLst/>
              <a:ahLst/>
              <a:cxnLst/>
              <a:rect l="l" t="t" r="r" b="b"/>
              <a:pathLst>
                <a:path w="3054" h="5884" extrusionOk="0">
                  <a:moveTo>
                    <a:pt x="0" y="1"/>
                  </a:moveTo>
                  <a:lnTo>
                    <a:pt x="0" y="5883"/>
                  </a:lnTo>
                  <a:lnTo>
                    <a:pt x="932" y="5883"/>
                  </a:lnTo>
                  <a:lnTo>
                    <a:pt x="932" y="4083"/>
                  </a:lnTo>
                  <a:lnTo>
                    <a:pt x="1222" y="3537"/>
                  </a:lnTo>
                  <a:lnTo>
                    <a:pt x="2122" y="5883"/>
                  </a:lnTo>
                  <a:lnTo>
                    <a:pt x="3054" y="5883"/>
                  </a:lnTo>
                  <a:lnTo>
                    <a:pt x="1768" y="2605"/>
                  </a:lnTo>
                  <a:lnTo>
                    <a:pt x="3054" y="1"/>
                  </a:lnTo>
                  <a:lnTo>
                    <a:pt x="2154" y="1"/>
                  </a:lnTo>
                  <a:lnTo>
                    <a:pt x="932" y="2572"/>
                  </a:lnTo>
                  <a:lnTo>
                    <a:pt x="93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9" name="Google Shape;3359;p57"/>
            <p:cNvSpPr/>
            <p:nvPr/>
          </p:nvSpPr>
          <p:spPr>
            <a:xfrm>
              <a:off x="3576525" y="4223225"/>
              <a:ext cx="337550" cy="12875"/>
            </a:xfrm>
            <a:custGeom>
              <a:avLst/>
              <a:gdLst/>
              <a:ahLst/>
              <a:cxnLst/>
              <a:rect l="l" t="t" r="r" b="b"/>
              <a:pathLst>
                <a:path w="13502" h="515" extrusionOk="0">
                  <a:moveTo>
                    <a:pt x="1" y="1"/>
                  </a:moveTo>
                  <a:lnTo>
                    <a:pt x="1" y="515"/>
                  </a:lnTo>
                  <a:lnTo>
                    <a:pt x="13501" y="515"/>
                  </a:lnTo>
                  <a:lnTo>
                    <a:pt x="135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0" name="Google Shape;3360;p57"/>
            <p:cNvSpPr/>
            <p:nvPr/>
          </p:nvSpPr>
          <p:spPr>
            <a:xfrm>
              <a:off x="4959550" y="3979725"/>
              <a:ext cx="69125" cy="148700"/>
            </a:xfrm>
            <a:custGeom>
              <a:avLst/>
              <a:gdLst/>
              <a:ahLst/>
              <a:cxnLst/>
              <a:rect l="l" t="t" r="r" b="b"/>
              <a:pathLst>
                <a:path w="2765" h="5948" extrusionOk="0">
                  <a:moveTo>
                    <a:pt x="161" y="1"/>
                  </a:moveTo>
                  <a:lnTo>
                    <a:pt x="0" y="3408"/>
                  </a:lnTo>
                  <a:lnTo>
                    <a:pt x="868" y="3408"/>
                  </a:lnTo>
                  <a:lnTo>
                    <a:pt x="868" y="3215"/>
                  </a:lnTo>
                  <a:cubicBezTo>
                    <a:pt x="868" y="2797"/>
                    <a:pt x="1061" y="2637"/>
                    <a:pt x="1350" y="2637"/>
                  </a:cubicBezTo>
                  <a:cubicBezTo>
                    <a:pt x="1640" y="2637"/>
                    <a:pt x="1832" y="2797"/>
                    <a:pt x="1832" y="3215"/>
                  </a:cubicBezTo>
                  <a:lnTo>
                    <a:pt x="1832" y="4533"/>
                  </a:lnTo>
                  <a:cubicBezTo>
                    <a:pt x="1832" y="4951"/>
                    <a:pt x="1640" y="5112"/>
                    <a:pt x="1350" y="5112"/>
                  </a:cubicBezTo>
                  <a:cubicBezTo>
                    <a:pt x="1061" y="5112"/>
                    <a:pt x="868" y="4951"/>
                    <a:pt x="868" y="4533"/>
                  </a:cubicBezTo>
                  <a:lnTo>
                    <a:pt x="868" y="3987"/>
                  </a:lnTo>
                  <a:lnTo>
                    <a:pt x="0" y="3987"/>
                  </a:lnTo>
                  <a:lnTo>
                    <a:pt x="0" y="4469"/>
                  </a:lnTo>
                  <a:cubicBezTo>
                    <a:pt x="0" y="5401"/>
                    <a:pt x="482" y="5948"/>
                    <a:pt x="1382" y="5948"/>
                  </a:cubicBezTo>
                  <a:cubicBezTo>
                    <a:pt x="2282" y="5948"/>
                    <a:pt x="2765" y="5401"/>
                    <a:pt x="2765" y="4469"/>
                  </a:cubicBezTo>
                  <a:lnTo>
                    <a:pt x="2765" y="3151"/>
                  </a:lnTo>
                  <a:cubicBezTo>
                    <a:pt x="2765" y="2283"/>
                    <a:pt x="2411" y="1801"/>
                    <a:pt x="1736" y="1801"/>
                  </a:cubicBezTo>
                  <a:cubicBezTo>
                    <a:pt x="1350" y="1801"/>
                    <a:pt x="1093" y="1962"/>
                    <a:pt x="932" y="2251"/>
                  </a:cubicBezTo>
                  <a:lnTo>
                    <a:pt x="997" y="837"/>
                  </a:lnTo>
                  <a:lnTo>
                    <a:pt x="2604" y="837"/>
                  </a:lnTo>
                  <a:lnTo>
                    <a:pt x="26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1" name="Google Shape;3361;p57"/>
            <p:cNvSpPr/>
            <p:nvPr/>
          </p:nvSpPr>
          <p:spPr>
            <a:xfrm>
              <a:off x="5042325" y="3978125"/>
              <a:ext cx="69925" cy="150300"/>
            </a:xfrm>
            <a:custGeom>
              <a:avLst/>
              <a:gdLst/>
              <a:ahLst/>
              <a:cxnLst/>
              <a:rect l="l" t="t" r="r" b="b"/>
              <a:pathLst>
                <a:path w="2797" h="6012" extrusionOk="0">
                  <a:moveTo>
                    <a:pt x="1382" y="836"/>
                  </a:moveTo>
                  <a:cubicBezTo>
                    <a:pt x="1672" y="836"/>
                    <a:pt x="1864" y="997"/>
                    <a:pt x="1864" y="1415"/>
                  </a:cubicBezTo>
                  <a:lnTo>
                    <a:pt x="1864" y="4597"/>
                  </a:lnTo>
                  <a:cubicBezTo>
                    <a:pt x="1864" y="5015"/>
                    <a:pt x="1672" y="5176"/>
                    <a:pt x="1382" y="5176"/>
                  </a:cubicBezTo>
                  <a:cubicBezTo>
                    <a:pt x="1093" y="5176"/>
                    <a:pt x="900" y="5015"/>
                    <a:pt x="900" y="4597"/>
                  </a:cubicBezTo>
                  <a:lnTo>
                    <a:pt x="900" y="1415"/>
                  </a:lnTo>
                  <a:cubicBezTo>
                    <a:pt x="900" y="997"/>
                    <a:pt x="1093" y="836"/>
                    <a:pt x="1382" y="836"/>
                  </a:cubicBezTo>
                  <a:close/>
                  <a:moveTo>
                    <a:pt x="1382" y="1"/>
                  </a:moveTo>
                  <a:cubicBezTo>
                    <a:pt x="482" y="1"/>
                    <a:pt x="0" y="515"/>
                    <a:pt x="0" y="1479"/>
                  </a:cubicBezTo>
                  <a:lnTo>
                    <a:pt x="0" y="4533"/>
                  </a:lnTo>
                  <a:cubicBezTo>
                    <a:pt x="0" y="5465"/>
                    <a:pt x="482" y="6012"/>
                    <a:pt x="1382" y="6012"/>
                  </a:cubicBezTo>
                  <a:cubicBezTo>
                    <a:pt x="2314" y="6012"/>
                    <a:pt x="2797" y="5465"/>
                    <a:pt x="2797" y="4533"/>
                  </a:cubicBezTo>
                  <a:lnTo>
                    <a:pt x="2797" y="1479"/>
                  </a:lnTo>
                  <a:cubicBezTo>
                    <a:pt x="2797" y="515"/>
                    <a:pt x="2314" y="1"/>
                    <a:pt x="13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2" name="Google Shape;3362;p57"/>
            <p:cNvSpPr/>
            <p:nvPr/>
          </p:nvSpPr>
          <p:spPr>
            <a:xfrm>
              <a:off x="5125075" y="3978125"/>
              <a:ext cx="70750" cy="150300"/>
            </a:xfrm>
            <a:custGeom>
              <a:avLst/>
              <a:gdLst/>
              <a:ahLst/>
              <a:cxnLst/>
              <a:rect l="l" t="t" r="r" b="b"/>
              <a:pathLst>
                <a:path w="2830" h="6012" extrusionOk="0">
                  <a:moveTo>
                    <a:pt x="1415" y="836"/>
                  </a:moveTo>
                  <a:cubicBezTo>
                    <a:pt x="1705" y="836"/>
                    <a:pt x="1897" y="997"/>
                    <a:pt x="1897" y="1415"/>
                  </a:cubicBezTo>
                  <a:lnTo>
                    <a:pt x="1897" y="4597"/>
                  </a:lnTo>
                  <a:cubicBezTo>
                    <a:pt x="1897" y="5015"/>
                    <a:pt x="1705" y="5176"/>
                    <a:pt x="1415" y="5176"/>
                  </a:cubicBezTo>
                  <a:cubicBezTo>
                    <a:pt x="1126" y="5176"/>
                    <a:pt x="933" y="5015"/>
                    <a:pt x="933" y="4597"/>
                  </a:cubicBezTo>
                  <a:lnTo>
                    <a:pt x="933" y="1415"/>
                  </a:lnTo>
                  <a:cubicBezTo>
                    <a:pt x="933" y="997"/>
                    <a:pt x="1126" y="836"/>
                    <a:pt x="1415" y="836"/>
                  </a:cubicBezTo>
                  <a:close/>
                  <a:moveTo>
                    <a:pt x="1415" y="1"/>
                  </a:moveTo>
                  <a:cubicBezTo>
                    <a:pt x="515" y="1"/>
                    <a:pt x="1" y="515"/>
                    <a:pt x="1" y="1479"/>
                  </a:cubicBezTo>
                  <a:lnTo>
                    <a:pt x="1" y="4533"/>
                  </a:lnTo>
                  <a:cubicBezTo>
                    <a:pt x="1" y="5465"/>
                    <a:pt x="515" y="6012"/>
                    <a:pt x="1415" y="6012"/>
                  </a:cubicBezTo>
                  <a:cubicBezTo>
                    <a:pt x="2315" y="6012"/>
                    <a:pt x="2830" y="5465"/>
                    <a:pt x="2830" y="4533"/>
                  </a:cubicBezTo>
                  <a:lnTo>
                    <a:pt x="2830" y="1479"/>
                  </a:lnTo>
                  <a:cubicBezTo>
                    <a:pt x="2830" y="515"/>
                    <a:pt x="2315" y="1"/>
                    <a:pt x="14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3" name="Google Shape;3363;p57"/>
            <p:cNvSpPr/>
            <p:nvPr/>
          </p:nvSpPr>
          <p:spPr>
            <a:xfrm>
              <a:off x="5210275" y="3979725"/>
              <a:ext cx="77175" cy="147100"/>
            </a:xfrm>
            <a:custGeom>
              <a:avLst/>
              <a:gdLst/>
              <a:ahLst/>
              <a:cxnLst/>
              <a:rect l="l" t="t" r="r" b="b"/>
              <a:pathLst>
                <a:path w="3087" h="5884" extrusionOk="0">
                  <a:moveTo>
                    <a:pt x="0" y="1"/>
                  </a:moveTo>
                  <a:lnTo>
                    <a:pt x="0" y="5883"/>
                  </a:lnTo>
                  <a:lnTo>
                    <a:pt x="932" y="5883"/>
                  </a:lnTo>
                  <a:lnTo>
                    <a:pt x="932" y="4083"/>
                  </a:lnTo>
                  <a:lnTo>
                    <a:pt x="1222" y="3537"/>
                  </a:lnTo>
                  <a:lnTo>
                    <a:pt x="2122" y="5883"/>
                  </a:lnTo>
                  <a:lnTo>
                    <a:pt x="3086" y="5883"/>
                  </a:lnTo>
                  <a:lnTo>
                    <a:pt x="1768" y="2605"/>
                  </a:lnTo>
                  <a:lnTo>
                    <a:pt x="3086" y="1"/>
                  </a:lnTo>
                  <a:lnTo>
                    <a:pt x="2154" y="1"/>
                  </a:lnTo>
                  <a:lnTo>
                    <a:pt x="932" y="2572"/>
                  </a:lnTo>
                  <a:lnTo>
                    <a:pt x="93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4" name="Google Shape;3364;p57"/>
            <p:cNvSpPr/>
            <p:nvPr/>
          </p:nvSpPr>
          <p:spPr>
            <a:xfrm>
              <a:off x="4952300" y="4223225"/>
              <a:ext cx="336750" cy="12875"/>
            </a:xfrm>
            <a:custGeom>
              <a:avLst/>
              <a:gdLst/>
              <a:ahLst/>
              <a:cxnLst/>
              <a:rect l="l" t="t" r="r" b="b"/>
              <a:pathLst>
                <a:path w="13470" h="515" extrusionOk="0">
                  <a:moveTo>
                    <a:pt x="1" y="1"/>
                  </a:moveTo>
                  <a:lnTo>
                    <a:pt x="1" y="515"/>
                  </a:lnTo>
                  <a:lnTo>
                    <a:pt x="13469" y="515"/>
                  </a:lnTo>
                  <a:lnTo>
                    <a:pt x="134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5" name="Google Shape;3365;p57"/>
            <p:cNvSpPr/>
            <p:nvPr/>
          </p:nvSpPr>
          <p:spPr>
            <a:xfrm>
              <a:off x="3124100" y="3854375"/>
              <a:ext cx="13675" cy="703175"/>
            </a:xfrm>
            <a:custGeom>
              <a:avLst/>
              <a:gdLst/>
              <a:ahLst/>
              <a:cxnLst/>
              <a:rect l="l" t="t" r="r" b="b"/>
              <a:pathLst>
                <a:path w="547" h="28127" extrusionOk="0">
                  <a:moveTo>
                    <a:pt x="0" y="0"/>
                  </a:moveTo>
                  <a:lnTo>
                    <a:pt x="0" y="28127"/>
                  </a:lnTo>
                  <a:lnTo>
                    <a:pt x="547" y="28127"/>
                  </a:lnTo>
                  <a:lnTo>
                    <a:pt x="5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6" name="Google Shape;3366;p57"/>
            <p:cNvSpPr/>
            <p:nvPr/>
          </p:nvSpPr>
          <p:spPr>
            <a:xfrm>
              <a:off x="4502275" y="3854375"/>
              <a:ext cx="12900" cy="703175"/>
            </a:xfrm>
            <a:custGeom>
              <a:avLst/>
              <a:gdLst/>
              <a:ahLst/>
              <a:cxnLst/>
              <a:rect l="l" t="t" r="r" b="b"/>
              <a:pathLst>
                <a:path w="516" h="28127" extrusionOk="0">
                  <a:moveTo>
                    <a:pt x="1" y="0"/>
                  </a:moveTo>
                  <a:lnTo>
                    <a:pt x="1" y="28127"/>
                  </a:lnTo>
                  <a:lnTo>
                    <a:pt x="515" y="28127"/>
                  </a:lnTo>
                  <a:lnTo>
                    <a:pt x="51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7" name="Google Shape;3367;p57"/>
            <p:cNvSpPr/>
            <p:nvPr/>
          </p:nvSpPr>
          <p:spPr>
            <a:xfrm>
              <a:off x="2361475" y="3788475"/>
              <a:ext cx="41000" cy="84400"/>
            </a:xfrm>
            <a:custGeom>
              <a:avLst/>
              <a:gdLst/>
              <a:ahLst/>
              <a:cxnLst/>
              <a:rect l="l" t="t" r="r" b="b"/>
              <a:pathLst>
                <a:path w="1640" h="3376" extrusionOk="0">
                  <a:moveTo>
                    <a:pt x="0" y="0"/>
                  </a:moveTo>
                  <a:lnTo>
                    <a:pt x="0" y="483"/>
                  </a:lnTo>
                  <a:lnTo>
                    <a:pt x="547" y="483"/>
                  </a:lnTo>
                  <a:lnTo>
                    <a:pt x="547" y="3376"/>
                  </a:lnTo>
                  <a:lnTo>
                    <a:pt x="1093" y="3376"/>
                  </a:lnTo>
                  <a:lnTo>
                    <a:pt x="1093" y="483"/>
                  </a:lnTo>
                  <a:lnTo>
                    <a:pt x="1639" y="483"/>
                  </a:lnTo>
                  <a:lnTo>
                    <a:pt x="16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8" name="Google Shape;3368;p57"/>
            <p:cNvSpPr/>
            <p:nvPr/>
          </p:nvSpPr>
          <p:spPr>
            <a:xfrm>
              <a:off x="2407275" y="3786875"/>
              <a:ext cx="40200" cy="86800"/>
            </a:xfrm>
            <a:custGeom>
              <a:avLst/>
              <a:gdLst/>
              <a:ahLst/>
              <a:cxnLst/>
              <a:rect l="l" t="t" r="r" b="b"/>
              <a:pathLst>
                <a:path w="1608" h="3472" extrusionOk="0">
                  <a:moveTo>
                    <a:pt x="804" y="482"/>
                  </a:moveTo>
                  <a:cubicBezTo>
                    <a:pt x="965" y="482"/>
                    <a:pt x="1093" y="579"/>
                    <a:pt x="1093" y="836"/>
                  </a:cubicBezTo>
                  <a:lnTo>
                    <a:pt x="1093" y="2636"/>
                  </a:lnTo>
                  <a:cubicBezTo>
                    <a:pt x="1093" y="2893"/>
                    <a:pt x="965" y="2990"/>
                    <a:pt x="804" y="2990"/>
                  </a:cubicBezTo>
                  <a:cubicBezTo>
                    <a:pt x="643" y="2990"/>
                    <a:pt x="547" y="2893"/>
                    <a:pt x="547" y="2636"/>
                  </a:cubicBezTo>
                  <a:lnTo>
                    <a:pt x="547" y="836"/>
                  </a:lnTo>
                  <a:cubicBezTo>
                    <a:pt x="547" y="579"/>
                    <a:pt x="643" y="482"/>
                    <a:pt x="804" y="482"/>
                  </a:cubicBezTo>
                  <a:close/>
                  <a:moveTo>
                    <a:pt x="804" y="0"/>
                  </a:moveTo>
                  <a:cubicBezTo>
                    <a:pt x="290" y="0"/>
                    <a:pt x="0" y="322"/>
                    <a:pt x="0" y="868"/>
                  </a:cubicBezTo>
                  <a:lnTo>
                    <a:pt x="0" y="2604"/>
                  </a:lnTo>
                  <a:cubicBezTo>
                    <a:pt x="0" y="3150"/>
                    <a:pt x="290" y="3472"/>
                    <a:pt x="804" y="3472"/>
                  </a:cubicBezTo>
                  <a:cubicBezTo>
                    <a:pt x="1318" y="3472"/>
                    <a:pt x="1608" y="3150"/>
                    <a:pt x="1608" y="2604"/>
                  </a:cubicBezTo>
                  <a:lnTo>
                    <a:pt x="1608" y="868"/>
                  </a:lnTo>
                  <a:cubicBezTo>
                    <a:pt x="1608" y="322"/>
                    <a:pt x="1318" y="0"/>
                    <a:pt x="8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9" name="Google Shape;3369;p57"/>
            <p:cNvSpPr/>
            <p:nvPr/>
          </p:nvSpPr>
          <p:spPr>
            <a:xfrm>
              <a:off x="2456300" y="3788475"/>
              <a:ext cx="40200" cy="84400"/>
            </a:xfrm>
            <a:custGeom>
              <a:avLst/>
              <a:gdLst/>
              <a:ahLst/>
              <a:cxnLst/>
              <a:rect l="l" t="t" r="r" b="b"/>
              <a:pathLst>
                <a:path w="1608" h="3376" extrusionOk="0">
                  <a:moveTo>
                    <a:pt x="836" y="483"/>
                  </a:moveTo>
                  <a:cubicBezTo>
                    <a:pt x="997" y="483"/>
                    <a:pt x="1093" y="547"/>
                    <a:pt x="1093" y="804"/>
                  </a:cubicBezTo>
                  <a:lnTo>
                    <a:pt x="1093" y="2540"/>
                  </a:lnTo>
                  <a:cubicBezTo>
                    <a:pt x="1093" y="2797"/>
                    <a:pt x="997" y="2893"/>
                    <a:pt x="836" y="2893"/>
                  </a:cubicBezTo>
                  <a:lnTo>
                    <a:pt x="514" y="2893"/>
                  </a:lnTo>
                  <a:lnTo>
                    <a:pt x="514" y="483"/>
                  </a:lnTo>
                  <a:close/>
                  <a:moveTo>
                    <a:pt x="0" y="0"/>
                  </a:moveTo>
                  <a:lnTo>
                    <a:pt x="0" y="3376"/>
                  </a:lnTo>
                  <a:lnTo>
                    <a:pt x="836" y="3376"/>
                  </a:lnTo>
                  <a:cubicBezTo>
                    <a:pt x="1350" y="3376"/>
                    <a:pt x="1607" y="3054"/>
                    <a:pt x="1607" y="2540"/>
                  </a:cubicBezTo>
                  <a:lnTo>
                    <a:pt x="1607" y="804"/>
                  </a:lnTo>
                  <a:cubicBezTo>
                    <a:pt x="1607" y="290"/>
                    <a:pt x="1350" y="0"/>
                    <a:pt x="8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0" name="Google Shape;3370;p57"/>
            <p:cNvSpPr/>
            <p:nvPr/>
          </p:nvSpPr>
          <p:spPr>
            <a:xfrm>
              <a:off x="2501300" y="3788475"/>
              <a:ext cx="46625" cy="84400"/>
            </a:xfrm>
            <a:custGeom>
              <a:avLst/>
              <a:gdLst/>
              <a:ahLst/>
              <a:cxnLst/>
              <a:rect l="l" t="t" r="r" b="b"/>
              <a:pathLst>
                <a:path w="1865" h="3376" extrusionOk="0">
                  <a:moveTo>
                    <a:pt x="900" y="579"/>
                  </a:moveTo>
                  <a:lnTo>
                    <a:pt x="1157" y="2283"/>
                  </a:lnTo>
                  <a:lnTo>
                    <a:pt x="675" y="2283"/>
                  </a:lnTo>
                  <a:lnTo>
                    <a:pt x="900" y="579"/>
                  </a:lnTo>
                  <a:close/>
                  <a:moveTo>
                    <a:pt x="547" y="0"/>
                  </a:moveTo>
                  <a:lnTo>
                    <a:pt x="0" y="3376"/>
                  </a:lnTo>
                  <a:lnTo>
                    <a:pt x="515" y="3376"/>
                  </a:lnTo>
                  <a:lnTo>
                    <a:pt x="579" y="2765"/>
                  </a:lnTo>
                  <a:lnTo>
                    <a:pt x="1254" y="2765"/>
                  </a:lnTo>
                  <a:lnTo>
                    <a:pt x="1350" y="3376"/>
                  </a:lnTo>
                  <a:lnTo>
                    <a:pt x="1865" y="3376"/>
                  </a:lnTo>
                  <a:lnTo>
                    <a:pt x="13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1" name="Google Shape;3371;p57"/>
            <p:cNvSpPr/>
            <p:nvPr/>
          </p:nvSpPr>
          <p:spPr>
            <a:xfrm>
              <a:off x="2549500" y="3788475"/>
              <a:ext cx="47450" cy="84400"/>
            </a:xfrm>
            <a:custGeom>
              <a:avLst/>
              <a:gdLst/>
              <a:ahLst/>
              <a:cxnLst/>
              <a:rect l="l" t="t" r="r" b="b"/>
              <a:pathLst>
                <a:path w="1898" h="3376" extrusionOk="0">
                  <a:moveTo>
                    <a:pt x="1" y="0"/>
                  </a:moveTo>
                  <a:lnTo>
                    <a:pt x="676" y="2251"/>
                  </a:lnTo>
                  <a:lnTo>
                    <a:pt x="676" y="3376"/>
                  </a:lnTo>
                  <a:lnTo>
                    <a:pt x="1222" y="3376"/>
                  </a:lnTo>
                  <a:lnTo>
                    <a:pt x="1222" y="2251"/>
                  </a:lnTo>
                  <a:lnTo>
                    <a:pt x="1897" y="0"/>
                  </a:lnTo>
                  <a:lnTo>
                    <a:pt x="1383" y="0"/>
                  </a:lnTo>
                  <a:lnTo>
                    <a:pt x="965" y="1511"/>
                  </a:lnTo>
                  <a:lnTo>
                    <a:pt x="58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2" name="Google Shape;3372;p57"/>
            <p:cNvSpPr/>
            <p:nvPr/>
          </p:nvSpPr>
          <p:spPr>
            <a:xfrm>
              <a:off x="3644025" y="3788475"/>
              <a:ext cx="64325" cy="84400"/>
            </a:xfrm>
            <a:custGeom>
              <a:avLst/>
              <a:gdLst/>
              <a:ahLst/>
              <a:cxnLst/>
              <a:rect l="l" t="t" r="r" b="b"/>
              <a:pathLst>
                <a:path w="2573" h="3376" extrusionOk="0">
                  <a:moveTo>
                    <a:pt x="1" y="0"/>
                  </a:moveTo>
                  <a:lnTo>
                    <a:pt x="354" y="3376"/>
                  </a:lnTo>
                  <a:lnTo>
                    <a:pt x="1094" y="3376"/>
                  </a:lnTo>
                  <a:lnTo>
                    <a:pt x="1286" y="1575"/>
                  </a:lnTo>
                  <a:lnTo>
                    <a:pt x="1479" y="3376"/>
                  </a:lnTo>
                  <a:lnTo>
                    <a:pt x="2186" y="3376"/>
                  </a:lnTo>
                  <a:lnTo>
                    <a:pt x="2572" y="0"/>
                  </a:lnTo>
                  <a:lnTo>
                    <a:pt x="2090" y="0"/>
                  </a:lnTo>
                  <a:lnTo>
                    <a:pt x="1833" y="2668"/>
                  </a:lnTo>
                  <a:lnTo>
                    <a:pt x="1576" y="0"/>
                  </a:lnTo>
                  <a:lnTo>
                    <a:pt x="1061" y="0"/>
                  </a:lnTo>
                  <a:lnTo>
                    <a:pt x="804" y="2636"/>
                  </a:lnTo>
                  <a:lnTo>
                    <a:pt x="51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3" name="Google Shape;3373;p57"/>
            <p:cNvSpPr/>
            <p:nvPr/>
          </p:nvSpPr>
          <p:spPr>
            <a:xfrm>
              <a:off x="3714750" y="3788475"/>
              <a:ext cx="36175" cy="84400"/>
            </a:xfrm>
            <a:custGeom>
              <a:avLst/>
              <a:gdLst/>
              <a:ahLst/>
              <a:cxnLst/>
              <a:rect l="l" t="t" r="r" b="b"/>
              <a:pathLst>
                <a:path w="1447" h="3376" extrusionOk="0">
                  <a:moveTo>
                    <a:pt x="0" y="0"/>
                  </a:moveTo>
                  <a:lnTo>
                    <a:pt x="0" y="3376"/>
                  </a:lnTo>
                  <a:lnTo>
                    <a:pt x="1447" y="3376"/>
                  </a:lnTo>
                  <a:lnTo>
                    <a:pt x="1447" y="2893"/>
                  </a:lnTo>
                  <a:lnTo>
                    <a:pt x="515" y="2893"/>
                  </a:lnTo>
                  <a:lnTo>
                    <a:pt x="515" y="1897"/>
                  </a:lnTo>
                  <a:lnTo>
                    <a:pt x="1254" y="1897"/>
                  </a:lnTo>
                  <a:lnTo>
                    <a:pt x="1254" y="1415"/>
                  </a:lnTo>
                  <a:lnTo>
                    <a:pt x="515" y="1415"/>
                  </a:lnTo>
                  <a:lnTo>
                    <a:pt x="515" y="483"/>
                  </a:lnTo>
                  <a:lnTo>
                    <a:pt x="1447" y="483"/>
                  </a:lnTo>
                  <a:lnTo>
                    <a:pt x="14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4" name="Google Shape;3374;p57"/>
            <p:cNvSpPr/>
            <p:nvPr/>
          </p:nvSpPr>
          <p:spPr>
            <a:xfrm>
              <a:off x="3758950" y="3788475"/>
              <a:ext cx="36175" cy="84400"/>
            </a:xfrm>
            <a:custGeom>
              <a:avLst/>
              <a:gdLst/>
              <a:ahLst/>
              <a:cxnLst/>
              <a:rect l="l" t="t" r="r" b="b"/>
              <a:pathLst>
                <a:path w="1447" h="3376" extrusionOk="0">
                  <a:moveTo>
                    <a:pt x="0" y="0"/>
                  </a:moveTo>
                  <a:lnTo>
                    <a:pt x="0" y="3376"/>
                  </a:lnTo>
                  <a:lnTo>
                    <a:pt x="1447" y="3376"/>
                  </a:lnTo>
                  <a:lnTo>
                    <a:pt x="1447" y="2893"/>
                  </a:lnTo>
                  <a:lnTo>
                    <a:pt x="547" y="2893"/>
                  </a:lnTo>
                  <a:lnTo>
                    <a:pt x="547" y="1897"/>
                  </a:lnTo>
                  <a:lnTo>
                    <a:pt x="1254" y="1897"/>
                  </a:lnTo>
                  <a:lnTo>
                    <a:pt x="1254" y="1415"/>
                  </a:lnTo>
                  <a:lnTo>
                    <a:pt x="547" y="1415"/>
                  </a:lnTo>
                  <a:lnTo>
                    <a:pt x="547" y="483"/>
                  </a:lnTo>
                  <a:lnTo>
                    <a:pt x="1447" y="483"/>
                  </a:lnTo>
                  <a:lnTo>
                    <a:pt x="14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5" name="Google Shape;3375;p57"/>
            <p:cNvSpPr/>
            <p:nvPr/>
          </p:nvSpPr>
          <p:spPr>
            <a:xfrm>
              <a:off x="3803150" y="3788475"/>
              <a:ext cx="44225" cy="84400"/>
            </a:xfrm>
            <a:custGeom>
              <a:avLst/>
              <a:gdLst/>
              <a:ahLst/>
              <a:cxnLst/>
              <a:rect l="l" t="t" r="r" b="b"/>
              <a:pathLst>
                <a:path w="1769" h="3376" extrusionOk="0">
                  <a:moveTo>
                    <a:pt x="0" y="0"/>
                  </a:moveTo>
                  <a:lnTo>
                    <a:pt x="0" y="3376"/>
                  </a:lnTo>
                  <a:lnTo>
                    <a:pt x="547" y="3376"/>
                  </a:lnTo>
                  <a:lnTo>
                    <a:pt x="547" y="2315"/>
                  </a:lnTo>
                  <a:lnTo>
                    <a:pt x="707" y="2026"/>
                  </a:lnTo>
                  <a:lnTo>
                    <a:pt x="1222" y="3376"/>
                  </a:lnTo>
                  <a:lnTo>
                    <a:pt x="1768" y="3376"/>
                  </a:lnTo>
                  <a:lnTo>
                    <a:pt x="1029" y="1479"/>
                  </a:lnTo>
                  <a:lnTo>
                    <a:pt x="1768" y="0"/>
                  </a:lnTo>
                  <a:lnTo>
                    <a:pt x="1222" y="0"/>
                  </a:lnTo>
                  <a:lnTo>
                    <a:pt x="547" y="1447"/>
                  </a:lnTo>
                  <a:lnTo>
                    <a:pt x="5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6" name="Google Shape;3376;p57"/>
            <p:cNvSpPr/>
            <p:nvPr/>
          </p:nvSpPr>
          <p:spPr>
            <a:xfrm>
              <a:off x="4995700" y="3788475"/>
              <a:ext cx="56275" cy="84400"/>
            </a:xfrm>
            <a:custGeom>
              <a:avLst/>
              <a:gdLst/>
              <a:ahLst/>
              <a:cxnLst/>
              <a:rect l="l" t="t" r="r" b="b"/>
              <a:pathLst>
                <a:path w="2251" h="3376" extrusionOk="0">
                  <a:moveTo>
                    <a:pt x="1" y="0"/>
                  </a:moveTo>
                  <a:lnTo>
                    <a:pt x="1" y="3376"/>
                  </a:lnTo>
                  <a:lnTo>
                    <a:pt x="483" y="3376"/>
                  </a:lnTo>
                  <a:lnTo>
                    <a:pt x="483" y="965"/>
                  </a:lnTo>
                  <a:lnTo>
                    <a:pt x="869" y="3376"/>
                  </a:lnTo>
                  <a:lnTo>
                    <a:pt x="1383" y="3376"/>
                  </a:lnTo>
                  <a:lnTo>
                    <a:pt x="1736" y="933"/>
                  </a:lnTo>
                  <a:lnTo>
                    <a:pt x="1736" y="3376"/>
                  </a:lnTo>
                  <a:lnTo>
                    <a:pt x="2251" y="3376"/>
                  </a:lnTo>
                  <a:lnTo>
                    <a:pt x="2251" y="0"/>
                  </a:lnTo>
                  <a:lnTo>
                    <a:pt x="1511" y="0"/>
                  </a:lnTo>
                  <a:lnTo>
                    <a:pt x="1126" y="2379"/>
                  </a:lnTo>
                  <a:lnTo>
                    <a:pt x="74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7" name="Google Shape;3377;p57"/>
            <p:cNvSpPr/>
            <p:nvPr/>
          </p:nvSpPr>
          <p:spPr>
            <a:xfrm>
              <a:off x="5060000" y="3786875"/>
              <a:ext cx="40200" cy="86800"/>
            </a:xfrm>
            <a:custGeom>
              <a:avLst/>
              <a:gdLst/>
              <a:ahLst/>
              <a:cxnLst/>
              <a:rect l="l" t="t" r="r" b="b"/>
              <a:pathLst>
                <a:path w="1608" h="3472" extrusionOk="0">
                  <a:moveTo>
                    <a:pt x="804" y="482"/>
                  </a:moveTo>
                  <a:cubicBezTo>
                    <a:pt x="997" y="482"/>
                    <a:pt x="1093" y="579"/>
                    <a:pt x="1093" y="836"/>
                  </a:cubicBezTo>
                  <a:lnTo>
                    <a:pt x="1093" y="2636"/>
                  </a:lnTo>
                  <a:cubicBezTo>
                    <a:pt x="1093" y="2893"/>
                    <a:pt x="997" y="2990"/>
                    <a:pt x="804" y="2990"/>
                  </a:cubicBezTo>
                  <a:cubicBezTo>
                    <a:pt x="643" y="2990"/>
                    <a:pt x="547" y="2893"/>
                    <a:pt x="547" y="2636"/>
                  </a:cubicBezTo>
                  <a:lnTo>
                    <a:pt x="547" y="836"/>
                  </a:lnTo>
                  <a:cubicBezTo>
                    <a:pt x="547" y="579"/>
                    <a:pt x="643" y="482"/>
                    <a:pt x="804" y="482"/>
                  </a:cubicBezTo>
                  <a:close/>
                  <a:moveTo>
                    <a:pt x="804" y="0"/>
                  </a:moveTo>
                  <a:cubicBezTo>
                    <a:pt x="290" y="0"/>
                    <a:pt x="0" y="322"/>
                    <a:pt x="0" y="868"/>
                  </a:cubicBezTo>
                  <a:lnTo>
                    <a:pt x="0" y="2604"/>
                  </a:lnTo>
                  <a:cubicBezTo>
                    <a:pt x="0" y="3150"/>
                    <a:pt x="290" y="3472"/>
                    <a:pt x="804" y="3472"/>
                  </a:cubicBezTo>
                  <a:cubicBezTo>
                    <a:pt x="1350" y="3472"/>
                    <a:pt x="1607" y="3150"/>
                    <a:pt x="1607" y="2604"/>
                  </a:cubicBezTo>
                  <a:lnTo>
                    <a:pt x="1607" y="868"/>
                  </a:lnTo>
                  <a:cubicBezTo>
                    <a:pt x="1607" y="322"/>
                    <a:pt x="1350" y="0"/>
                    <a:pt x="8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8" name="Google Shape;3378;p57"/>
            <p:cNvSpPr/>
            <p:nvPr/>
          </p:nvSpPr>
          <p:spPr>
            <a:xfrm>
              <a:off x="5109025" y="3788475"/>
              <a:ext cx="41800" cy="84400"/>
            </a:xfrm>
            <a:custGeom>
              <a:avLst/>
              <a:gdLst/>
              <a:ahLst/>
              <a:cxnLst/>
              <a:rect l="l" t="t" r="r" b="b"/>
              <a:pathLst>
                <a:path w="1672" h="3376" extrusionOk="0">
                  <a:moveTo>
                    <a:pt x="0" y="0"/>
                  </a:moveTo>
                  <a:lnTo>
                    <a:pt x="0" y="3376"/>
                  </a:lnTo>
                  <a:lnTo>
                    <a:pt x="482" y="3376"/>
                  </a:lnTo>
                  <a:lnTo>
                    <a:pt x="482" y="933"/>
                  </a:lnTo>
                  <a:lnTo>
                    <a:pt x="1125" y="3376"/>
                  </a:lnTo>
                  <a:lnTo>
                    <a:pt x="1672" y="3376"/>
                  </a:lnTo>
                  <a:lnTo>
                    <a:pt x="1672" y="0"/>
                  </a:lnTo>
                  <a:lnTo>
                    <a:pt x="1222" y="0"/>
                  </a:lnTo>
                  <a:lnTo>
                    <a:pt x="1222" y="1993"/>
                  </a:lnTo>
                  <a:lnTo>
                    <a:pt x="6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9" name="Google Shape;3379;p57"/>
            <p:cNvSpPr/>
            <p:nvPr/>
          </p:nvSpPr>
          <p:spPr>
            <a:xfrm>
              <a:off x="5156425" y="3788475"/>
              <a:ext cx="41000" cy="84400"/>
            </a:xfrm>
            <a:custGeom>
              <a:avLst/>
              <a:gdLst/>
              <a:ahLst/>
              <a:cxnLst/>
              <a:rect l="l" t="t" r="r" b="b"/>
              <a:pathLst>
                <a:path w="1640" h="3376" extrusionOk="0">
                  <a:moveTo>
                    <a:pt x="1" y="0"/>
                  </a:moveTo>
                  <a:lnTo>
                    <a:pt x="1" y="483"/>
                  </a:lnTo>
                  <a:lnTo>
                    <a:pt x="579" y="483"/>
                  </a:lnTo>
                  <a:lnTo>
                    <a:pt x="579" y="3376"/>
                  </a:lnTo>
                  <a:lnTo>
                    <a:pt x="1093" y="3376"/>
                  </a:lnTo>
                  <a:lnTo>
                    <a:pt x="1093" y="483"/>
                  </a:lnTo>
                  <a:lnTo>
                    <a:pt x="1640" y="483"/>
                  </a:lnTo>
                  <a:lnTo>
                    <a:pt x="164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0" name="Google Shape;3380;p57"/>
            <p:cNvSpPr/>
            <p:nvPr/>
          </p:nvSpPr>
          <p:spPr>
            <a:xfrm>
              <a:off x="5203850" y="3788475"/>
              <a:ext cx="41800" cy="84400"/>
            </a:xfrm>
            <a:custGeom>
              <a:avLst/>
              <a:gdLst/>
              <a:ahLst/>
              <a:cxnLst/>
              <a:rect l="l" t="t" r="r" b="b"/>
              <a:pathLst>
                <a:path w="1672" h="3376" extrusionOk="0">
                  <a:moveTo>
                    <a:pt x="0" y="0"/>
                  </a:moveTo>
                  <a:lnTo>
                    <a:pt x="0" y="3376"/>
                  </a:lnTo>
                  <a:lnTo>
                    <a:pt x="514" y="3376"/>
                  </a:lnTo>
                  <a:lnTo>
                    <a:pt x="514" y="1929"/>
                  </a:lnTo>
                  <a:lnTo>
                    <a:pt x="1125" y="1929"/>
                  </a:lnTo>
                  <a:lnTo>
                    <a:pt x="1125" y="3376"/>
                  </a:lnTo>
                  <a:lnTo>
                    <a:pt x="1672" y="3376"/>
                  </a:lnTo>
                  <a:lnTo>
                    <a:pt x="1672" y="0"/>
                  </a:lnTo>
                  <a:lnTo>
                    <a:pt x="1125" y="0"/>
                  </a:lnTo>
                  <a:lnTo>
                    <a:pt x="1125" y="1447"/>
                  </a:lnTo>
                  <a:lnTo>
                    <a:pt x="514" y="1447"/>
                  </a:lnTo>
                  <a:lnTo>
                    <a:pt x="5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1" name="Google Shape;3381;p57"/>
            <p:cNvSpPr/>
            <p:nvPr/>
          </p:nvSpPr>
          <p:spPr>
            <a:xfrm>
              <a:off x="5501975" y="4781525"/>
              <a:ext cx="384950" cy="152150"/>
            </a:xfrm>
            <a:custGeom>
              <a:avLst/>
              <a:gdLst/>
              <a:ahLst/>
              <a:cxnLst/>
              <a:rect l="l" t="t" r="r" b="b"/>
              <a:pathLst>
                <a:path w="15398" h="6086" extrusionOk="0">
                  <a:moveTo>
                    <a:pt x="10219" y="1"/>
                  </a:moveTo>
                  <a:cubicBezTo>
                    <a:pt x="9435" y="1"/>
                    <a:pt x="8648" y="105"/>
                    <a:pt x="7908" y="234"/>
                  </a:cubicBezTo>
                  <a:cubicBezTo>
                    <a:pt x="5112" y="716"/>
                    <a:pt x="2669" y="1841"/>
                    <a:pt x="1" y="2773"/>
                  </a:cubicBezTo>
                  <a:cubicBezTo>
                    <a:pt x="1" y="2773"/>
                    <a:pt x="76" y="2748"/>
                    <a:pt x="266" y="2748"/>
                  </a:cubicBezTo>
                  <a:cubicBezTo>
                    <a:pt x="818" y="2748"/>
                    <a:pt x="2340" y="2962"/>
                    <a:pt x="5787" y="4638"/>
                  </a:cubicBezTo>
                  <a:cubicBezTo>
                    <a:pt x="7449" y="5454"/>
                    <a:pt x="9357" y="6085"/>
                    <a:pt x="11271" y="6085"/>
                  </a:cubicBezTo>
                  <a:cubicBezTo>
                    <a:pt x="11318" y="6085"/>
                    <a:pt x="11365" y="6085"/>
                    <a:pt x="11412" y="6084"/>
                  </a:cubicBezTo>
                  <a:cubicBezTo>
                    <a:pt x="12987" y="6020"/>
                    <a:pt x="15398" y="5602"/>
                    <a:pt x="15301" y="3577"/>
                  </a:cubicBezTo>
                  <a:cubicBezTo>
                    <a:pt x="15301" y="3577"/>
                    <a:pt x="14594" y="1231"/>
                    <a:pt x="12505" y="395"/>
                  </a:cubicBezTo>
                  <a:cubicBezTo>
                    <a:pt x="11782" y="105"/>
                    <a:pt x="11002" y="1"/>
                    <a:pt x="102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2" name="Google Shape;3382;p57"/>
            <p:cNvSpPr/>
            <p:nvPr/>
          </p:nvSpPr>
          <p:spPr>
            <a:xfrm>
              <a:off x="5530100" y="4563375"/>
              <a:ext cx="360850" cy="175900"/>
            </a:xfrm>
            <a:custGeom>
              <a:avLst/>
              <a:gdLst/>
              <a:ahLst/>
              <a:cxnLst/>
              <a:rect l="l" t="t" r="r" b="b"/>
              <a:pathLst>
                <a:path w="14434" h="7036" extrusionOk="0">
                  <a:moveTo>
                    <a:pt x="5706" y="1"/>
                  </a:moveTo>
                  <a:cubicBezTo>
                    <a:pt x="3817" y="1"/>
                    <a:pt x="1947" y="203"/>
                    <a:pt x="1" y="313"/>
                  </a:cubicBezTo>
                  <a:cubicBezTo>
                    <a:pt x="1" y="313"/>
                    <a:pt x="2" y="313"/>
                    <a:pt x="5" y="313"/>
                  </a:cubicBezTo>
                  <a:cubicBezTo>
                    <a:pt x="90" y="313"/>
                    <a:pt x="1356" y="373"/>
                    <a:pt x="5015" y="3753"/>
                  </a:cubicBezTo>
                  <a:cubicBezTo>
                    <a:pt x="6397" y="5038"/>
                    <a:pt x="8101" y="6228"/>
                    <a:pt x="9966" y="6742"/>
                  </a:cubicBezTo>
                  <a:cubicBezTo>
                    <a:pt x="10551" y="6901"/>
                    <a:pt x="11261" y="7036"/>
                    <a:pt x="11945" y="7036"/>
                  </a:cubicBezTo>
                  <a:cubicBezTo>
                    <a:pt x="13064" y="7036"/>
                    <a:pt x="14114" y="6673"/>
                    <a:pt x="14434" y="5456"/>
                  </a:cubicBezTo>
                  <a:cubicBezTo>
                    <a:pt x="14434" y="5456"/>
                    <a:pt x="14434" y="3045"/>
                    <a:pt x="12666" y="1631"/>
                  </a:cubicBezTo>
                  <a:cubicBezTo>
                    <a:pt x="11444" y="667"/>
                    <a:pt x="9805" y="313"/>
                    <a:pt x="8294" y="152"/>
                  </a:cubicBezTo>
                  <a:cubicBezTo>
                    <a:pt x="7422" y="42"/>
                    <a:pt x="6562" y="1"/>
                    <a:pt x="57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3" name="Google Shape;3383;p57"/>
            <p:cNvSpPr/>
            <p:nvPr/>
          </p:nvSpPr>
          <p:spPr>
            <a:xfrm>
              <a:off x="5963250" y="4563150"/>
              <a:ext cx="171200" cy="366975"/>
            </a:xfrm>
            <a:custGeom>
              <a:avLst/>
              <a:gdLst/>
              <a:ahLst/>
              <a:cxnLst/>
              <a:rect l="l" t="t" r="r" b="b"/>
              <a:pathLst>
                <a:path w="6848" h="14679" extrusionOk="0">
                  <a:moveTo>
                    <a:pt x="6847" y="1"/>
                  </a:moveTo>
                  <a:cubicBezTo>
                    <a:pt x="4983" y="2090"/>
                    <a:pt x="3054" y="3954"/>
                    <a:pt x="1576" y="6365"/>
                  </a:cubicBezTo>
                  <a:cubicBezTo>
                    <a:pt x="772" y="7683"/>
                    <a:pt x="1" y="9162"/>
                    <a:pt x="1" y="10737"/>
                  </a:cubicBezTo>
                  <a:cubicBezTo>
                    <a:pt x="33" y="12987"/>
                    <a:pt x="1929" y="14498"/>
                    <a:pt x="1929" y="14498"/>
                  </a:cubicBezTo>
                  <a:cubicBezTo>
                    <a:pt x="2213" y="14622"/>
                    <a:pt x="2485" y="14678"/>
                    <a:pt x="2744" y="14678"/>
                  </a:cubicBezTo>
                  <a:cubicBezTo>
                    <a:pt x="4153" y="14678"/>
                    <a:pt x="5174" y="13020"/>
                    <a:pt x="5690" y="11798"/>
                  </a:cubicBezTo>
                  <a:cubicBezTo>
                    <a:pt x="6462" y="9998"/>
                    <a:pt x="6558" y="7940"/>
                    <a:pt x="6430" y="6044"/>
                  </a:cubicBezTo>
                  <a:cubicBezTo>
                    <a:pt x="6044" y="910"/>
                    <a:pt x="6844" y="4"/>
                    <a:pt x="68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4" name="Google Shape;3384;p57"/>
            <p:cNvSpPr/>
            <p:nvPr/>
          </p:nvSpPr>
          <p:spPr>
            <a:xfrm>
              <a:off x="6172200" y="4849250"/>
              <a:ext cx="349575" cy="202350"/>
            </a:xfrm>
            <a:custGeom>
              <a:avLst/>
              <a:gdLst/>
              <a:ahLst/>
              <a:cxnLst/>
              <a:rect l="l" t="t" r="r" b="b"/>
              <a:pathLst>
                <a:path w="13983" h="8094" extrusionOk="0">
                  <a:moveTo>
                    <a:pt x="13983" y="0"/>
                  </a:moveTo>
                  <a:cubicBezTo>
                    <a:pt x="13983" y="0"/>
                    <a:pt x="13983" y="0"/>
                    <a:pt x="13983" y="0"/>
                  </a:cubicBezTo>
                  <a:lnTo>
                    <a:pt x="13983" y="0"/>
                  </a:lnTo>
                  <a:cubicBezTo>
                    <a:pt x="13983" y="0"/>
                    <a:pt x="13983" y="0"/>
                    <a:pt x="13983" y="0"/>
                  </a:cubicBezTo>
                  <a:close/>
                  <a:moveTo>
                    <a:pt x="13983" y="0"/>
                  </a:moveTo>
                  <a:cubicBezTo>
                    <a:pt x="11186" y="161"/>
                    <a:pt x="8518" y="129"/>
                    <a:pt x="5754" y="772"/>
                  </a:cubicBezTo>
                  <a:cubicBezTo>
                    <a:pt x="4275" y="1157"/>
                    <a:pt x="2668" y="1672"/>
                    <a:pt x="1575" y="2765"/>
                  </a:cubicBezTo>
                  <a:cubicBezTo>
                    <a:pt x="0" y="4372"/>
                    <a:pt x="257" y="6783"/>
                    <a:pt x="257" y="6783"/>
                  </a:cubicBezTo>
                  <a:cubicBezTo>
                    <a:pt x="641" y="7768"/>
                    <a:pt x="1468" y="8094"/>
                    <a:pt x="2381" y="8094"/>
                  </a:cubicBezTo>
                  <a:cubicBezTo>
                    <a:pt x="3226" y="8094"/>
                    <a:pt x="4144" y="7815"/>
                    <a:pt x="4854" y="7522"/>
                  </a:cubicBezTo>
                  <a:cubicBezTo>
                    <a:pt x="6654" y="6783"/>
                    <a:pt x="8197" y="5433"/>
                    <a:pt x="9418" y="3986"/>
                  </a:cubicBezTo>
                  <a:cubicBezTo>
                    <a:pt x="12783" y="77"/>
                    <a:pt x="13975" y="1"/>
                    <a:pt x="139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5" name="Google Shape;3385;p57"/>
            <p:cNvSpPr/>
            <p:nvPr/>
          </p:nvSpPr>
          <p:spPr>
            <a:xfrm>
              <a:off x="6055675" y="4428950"/>
              <a:ext cx="163950" cy="374500"/>
            </a:xfrm>
            <a:custGeom>
              <a:avLst/>
              <a:gdLst/>
              <a:ahLst/>
              <a:cxnLst/>
              <a:rect l="l" t="t" r="r" b="b"/>
              <a:pathLst>
                <a:path w="6558" h="14980" extrusionOk="0">
                  <a:moveTo>
                    <a:pt x="1254" y="1"/>
                  </a:moveTo>
                  <a:cubicBezTo>
                    <a:pt x="1254" y="1"/>
                    <a:pt x="1254" y="1"/>
                    <a:pt x="1254" y="1"/>
                  </a:cubicBezTo>
                  <a:lnTo>
                    <a:pt x="1254" y="1"/>
                  </a:lnTo>
                  <a:cubicBezTo>
                    <a:pt x="1254" y="1"/>
                    <a:pt x="1254" y="1"/>
                    <a:pt x="1254" y="1"/>
                  </a:cubicBezTo>
                  <a:close/>
                  <a:moveTo>
                    <a:pt x="1254" y="1"/>
                  </a:moveTo>
                  <a:lnTo>
                    <a:pt x="1254" y="1"/>
                  </a:lnTo>
                  <a:cubicBezTo>
                    <a:pt x="740" y="2797"/>
                    <a:pt x="32" y="5369"/>
                    <a:pt x="0" y="8197"/>
                  </a:cubicBezTo>
                  <a:cubicBezTo>
                    <a:pt x="0" y="9740"/>
                    <a:pt x="129" y="11412"/>
                    <a:pt x="932" y="12730"/>
                  </a:cubicBezTo>
                  <a:cubicBezTo>
                    <a:pt x="2090" y="14658"/>
                    <a:pt x="4500" y="14980"/>
                    <a:pt x="4500" y="14980"/>
                  </a:cubicBezTo>
                  <a:cubicBezTo>
                    <a:pt x="6493" y="14723"/>
                    <a:pt x="6558" y="12280"/>
                    <a:pt x="6333" y="10737"/>
                  </a:cubicBezTo>
                  <a:cubicBezTo>
                    <a:pt x="6076" y="8808"/>
                    <a:pt x="5111" y="6976"/>
                    <a:pt x="4018" y="5401"/>
                  </a:cubicBezTo>
                  <a:cubicBezTo>
                    <a:pt x="1044" y="1212"/>
                    <a:pt x="1252" y="13"/>
                    <a:pt x="1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6" name="Google Shape;3386;p57"/>
            <p:cNvSpPr/>
            <p:nvPr/>
          </p:nvSpPr>
          <p:spPr>
            <a:xfrm>
              <a:off x="6315225" y="4531000"/>
              <a:ext cx="371300" cy="201600"/>
            </a:xfrm>
            <a:custGeom>
              <a:avLst/>
              <a:gdLst/>
              <a:ahLst/>
              <a:cxnLst/>
              <a:rect l="l" t="t" r="r" b="b"/>
              <a:pathLst>
                <a:path w="14852" h="8064" extrusionOk="0">
                  <a:moveTo>
                    <a:pt x="14852" y="1"/>
                  </a:moveTo>
                  <a:cubicBezTo>
                    <a:pt x="14851" y="1"/>
                    <a:pt x="14851" y="2"/>
                    <a:pt x="14851" y="2"/>
                  </a:cubicBezTo>
                  <a:lnTo>
                    <a:pt x="14851" y="2"/>
                  </a:lnTo>
                  <a:cubicBezTo>
                    <a:pt x="14851" y="1"/>
                    <a:pt x="14852" y="1"/>
                    <a:pt x="14852" y="1"/>
                  </a:cubicBezTo>
                  <a:close/>
                  <a:moveTo>
                    <a:pt x="14851" y="2"/>
                  </a:moveTo>
                  <a:lnTo>
                    <a:pt x="14851" y="2"/>
                  </a:lnTo>
                  <a:cubicBezTo>
                    <a:pt x="14821" y="35"/>
                    <a:pt x="13983" y="905"/>
                    <a:pt x="8905" y="1126"/>
                  </a:cubicBezTo>
                  <a:cubicBezTo>
                    <a:pt x="7008" y="1190"/>
                    <a:pt x="4983" y="1544"/>
                    <a:pt x="3280" y="2540"/>
                  </a:cubicBezTo>
                  <a:cubicBezTo>
                    <a:pt x="1897" y="3312"/>
                    <a:pt x="1" y="4823"/>
                    <a:pt x="1030" y="6591"/>
                  </a:cubicBezTo>
                  <a:cubicBezTo>
                    <a:pt x="1030" y="6591"/>
                    <a:pt x="2530" y="8063"/>
                    <a:pt x="4524" y="8063"/>
                  </a:cubicBezTo>
                  <a:cubicBezTo>
                    <a:pt x="4674" y="8063"/>
                    <a:pt x="4828" y="8055"/>
                    <a:pt x="4983" y="8037"/>
                  </a:cubicBezTo>
                  <a:cubicBezTo>
                    <a:pt x="6558" y="7844"/>
                    <a:pt x="7941" y="6944"/>
                    <a:pt x="9130" y="5980"/>
                  </a:cubicBezTo>
                  <a:cubicBezTo>
                    <a:pt x="11380" y="4244"/>
                    <a:pt x="12987" y="2091"/>
                    <a:pt x="14851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7" name="Google Shape;3387;p57"/>
            <p:cNvSpPr/>
            <p:nvPr/>
          </p:nvSpPr>
          <p:spPr>
            <a:xfrm>
              <a:off x="6243725" y="4308400"/>
              <a:ext cx="213775" cy="345150"/>
            </a:xfrm>
            <a:custGeom>
              <a:avLst/>
              <a:gdLst/>
              <a:ahLst/>
              <a:cxnLst/>
              <a:rect l="l" t="t" r="r" b="b"/>
              <a:pathLst>
                <a:path w="8551" h="13806" extrusionOk="0">
                  <a:moveTo>
                    <a:pt x="8550" y="1"/>
                  </a:moveTo>
                  <a:cubicBezTo>
                    <a:pt x="8550" y="1"/>
                    <a:pt x="8550" y="1"/>
                    <a:pt x="8550" y="1"/>
                  </a:cubicBezTo>
                  <a:lnTo>
                    <a:pt x="8550" y="1"/>
                  </a:lnTo>
                  <a:cubicBezTo>
                    <a:pt x="8550" y="1"/>
                    <a:pt x="8550" y="1"/>
                    <a:pt x="8550" y="1"/>
                  </a:cubicBezTo>
                  <a:close/>
                  <a:moveTo>
                    <a:pt x="8550" y="1"/>
                  </a:moveTo>
                  <a:cubicBezTo>
                    <a:pt x="8550" y="12"/>
                    <a:pt x="8469" y="1238"/>
                    <a:pt x="4597" y="4598"/>
                  </a:cubicBezTo>
                  <a:cubicBezTo>
                    <a:pt x="3182" y="5851"/>
                    <a:pt x="1800" y="7426"/>
                    <a:pt x="1093" y="9226"/>
                  </a:cubicBezTo>
                  <a:cubicBezTo>
                    <a:pt x="514" y="10705"/>
                    <a:pt x="0" y="13084"/>
                    <a:pt x="1897" y="13791"/>
                  </a:cubicBezTo>
                  <a:cubicBezTo>
                    <a:pt x="1897" y="13791"/>
                    <a:pt x="2038" y="13806"/>
                    <a:pt x="2275" y="13806"/>
                  </a:cubicBezTo>
                  <a:cubicBezTo>
                    <a:pt x="3016" y="13806"/>
                    <a:pt x="4689" y="13658"/>
                    <a:pt x="5882" y="12441"/>
                  </a:cubicBezTo>
                  <a:cubicBezTo>
                    <a:pt x="6975" y="11348"/>
                    <a:pt x="7490" y="9741"/>
                    <a:pt x="7843" y="8262"/>
                  </a:cubicBezTo>
                  <a:cubicBezTo>
                    <a:pt x="8454" y="5498"/>
                    <a:pt x="8390" y="2830"/>
                    <a:pt x="855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8" name="Google Shape;3388;p57"/>
            <p:cNvSpPr/>
            <p:nvPr/>
          </p:nvSpPr>
          <p:spPr>
            <a:xfrm>
              <a:off x="5842700" y="4681450"/>
              <a:ext cx="240325" cy="567025"/>
            </a:xfrm>
            <a:custGeom>
              <a:avLst/>
              <a:gdLst/>
              <a:ahLst/>
              <a:cxnLst/>
              <a:rect l="l" t="t" r="r" b="b"/>
              <a:pathLst>
                <a:path w="9613" h="22681" extrusionOk="0">
                  <a:moveTo>
                    <a:pt x="333" y="1"/>
                  </a:moveTo>
                  <a:cubicBezTo>
                    <a:pt x="297" y="1"/>
                    <a:pt x="260" y="9"/>
                    <a:pt x="226" y="26"/>
                  </a:cubicBezTo>
                  <a:cubicBezTo>
                    <a:pt x="65" y="58"/>
                    <a:pt x="1" y="219"/>
                    <a:pt x="65" y="380"/>
                  </a:cubicBezTo>
                  <a:lnTo>
                    <a:pt x="4887" y="12241"/>
                  </a:lnTo>
                  <a:lnTo>
                    <a:pt x="9066" y="22495"/>
                  </a:lnTo>
                  <a:cubicBezTo>
                    <a:pt x="9090" y="22614"/>
                    <a:pt x="9184" y="22680"/>
                    <a:pt x="9284" y="22680"/>
                  </a:cubicBezTo>
                  <a:cubicBezTo>
                    <a:pt x="9319" y="22680"/>
                    <a:pt x="9354" y="22672"/>
                    <a:pt x="9387" y="22656"/>
                  </a:cubicBezTo>
                  <a:cubicBezTo>
                    <a:pt x="9548" y="22592"/>
                    <a:pt x="9612" y="22431"/>
                    <a:pt x="9548" y="22302"/>
                  </a:cubicBezTo>
                  <a:lnTo>
                    <a:pt x="5369" y="12048"/>
                  </a:lnTo>
                  <a:lnTo>
                    <a:pt x="547" y="155"/>
                  </a:lnTo>
                  <a:cubicBezTo>
                    <a:pt x="524" y="61"/>
                    <a:pt x="431" y="1"/>
                    <a:pt x="3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9" name="Google Shape;3389;p57"/>
            <p:cNvSpPr/>
            <p:nvPr/>
          </p:nvSpPr>
          <p:spPr>
            <a:xfrm>
              <a:off x="6091825" y="4613150"/>
              <a:ext cx="231475" cy="591025"/>
            </a:xfrm>
            <a:custGeom>
              <a:avLst/>
              <a:gdLst/>
              <a:ahLst/>
              <a:cxnLst/>
              <a:rect l="l" t="t" r="r" b="b"/>
              <a:pathLst>
                <a:path w="9259" h="23641" extrusionOk="0">
                  <a:moveTo>
                    <a:pt x="8970" y="1"/>
                  </a:moveTo>
                  <a:cubicBezTo>
                    <a:pt x="8858" y="1"/>
                    <a:pt x="8759" y="60"/>
                    <a:pt x="8712" y="154"/>
                  </a:cubicBezTo>
                  <a:lnTo>
                    <a:pt x="4244" y="8962"/>
                  </a:lnTo>
                  <a:lnTo>
                    <a:pt x="4212" y="9026"/>
                  </a:lnTo>
                  <a:lnTo>
                    <a:pt x="33" y="23298"/>
                  </a:lnTo>
                  <a:cubicBezTo>
                    <a:pt x="1" y="23427"/>
                    <a:pt x="65" y="23588"/>
                    <a:pt x="226" y="23620"/>
                  </a:cubicBezTo>
                  <a:cubicBezTo>
                    <a:pt x="254" y="23634"/>
                    <a:pt x="284" y="23640"/>
                    <a:pt x="313" y="23640"/>
                  </a:cubicBezTo>
                  <a:cubicBezTo>
                    <a:pt x="419" y="23640"/>
                    <a:pt x="522" y="23560"/>
                    <a:pt x="547" y="23459"/>
                  </a:cubicBezTo>
                  <a:lnTo>
                    <a:pt x="4726" y="9187"/>
                  </a:lnTo>
                  <a:lnTo>
                    <a:pt x="9194" y="379"/>
                  </a:lnTo>
                  <a:cubicBezTo>
                    <a:pt x="9258" y="251"/>
                    <a:pt x="9226" y="90"/>
                    <a:pt x="9098" y="26"/>
                  </a:cubicBezTo>
                  <a:cubicBezTo>
                    <a:pt x="9055" y="9"/>
                    <a:pt x="9011" y="1"/>
                    <a:pt x="89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0" name="Google Shape;3390;p57"/>
            <p:cNvSpPr/>
            <p:nvPr/>
          </p:nvSpPr>
          <p:spPr>
            <a:xfrm>
              <a:off x="6132000" y="4990325"/>
              <a:ext cx="118975" cy="73500"/>
            </a:xfrm>
            <a:custGeom>
              <a:avLst/>
              <a:gdLst/>
              <a:ahLst/>
              <a:cxnLst/>
              <a:rect l="l" t="t" r="r" b="b"/>
              <a:pathLst>
                <a:path w="4759" h="2940" extrusionOk="0">
                  <a:moveTo>
                    <a:pt x="4475" y="0"/>
                  </a:moveTo>
                  <a:cubicBezTo>
                    <a:pt x="4430" y="0"/>
                    <a:pt x="4383" y="15"/>
                    <a:pt x="4340" y="47"/>
                  </a:cubicBezTo>
                  <a:lnTo>
                    <a:pt x="162" y="2425"/>
                  </a:lnTo>
                  <a:cubicBezTo>
                    <a:pt x="33" y="2522"/>
                    <a:pt x="1" y="2683"/>
                    <a:pt x="65" y="2811"/>
                  </a:cubicBezTo>
                  <a:cubicBezTo>
                    <a:pt x="108" y="2897"/>
                    <a:pt x="194" y="2940"/>
                    <a:pt x="284" y="2940"/>
                  </a:cubicBezTo>
                  <a:cubicBezTo>
                    <a:pt x="330" y="2940"/>
                    <a:pt x="376" y="2929"/>
                    <a:pt x="419" y="2908"/>
                  </a:cubicBezTo>
                  <a:lnTo>
                    <a:pt x="4598" y="497"/>
                  </a:lnTo>
                  <a:cubicBezTo>
                    <a:pt x="4726" y="432"/>
                    <a:pt x="4758" y="272"/>
                    <a:pt x="4694" y="143"/>
                  </a:cubicBezTo>
                  <a:cubicBezTo>
                    <a:pt x="4651" y="57"/>
                    <a:pt x="4565" y="0"/>
                    <a:pt x="44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1" name="Google Shape;3391;p57"/>
            <p:cNvSpPr/>
            <p:nvPr/>
          </p:nvSpPr>
          <p:spPr>
            <a:xfrm>
              <a:off x="6144075" y="4717625"/>
              <a:ext cx="67525" cy="129850"/>
            </a:xfrm>
            <a:custGeom>
              <a:avLst/>
              <a:gdLst/>
              <a:ahLst/>
              <a:cxnLst/>
              <a:rect l="l" t="t" r="r" b="b"/>
              <a:pathLst>
                <a:path w="2701" h="5194" extrusionOk="0">
                  <a:moveTo>
                    <a:pt x="301" y="0"/>
                  </a:moveTo>
                  <a:cubicBezTo>
                    <a:pt x="264" y="0"/>
                    <a:pt x="227" y="8"/>
                    <a:pt x="193" y="26"/>
                  </a:cubicBezTo>
                  <a:cubicBezTo>
                    <a:pt x="64" y="90"/>
                    <a:pt x="0" y="251"/>
                    <a:pt x="64" y="379"/>
                  </a:cubicBezTo>
                  <a:lnTo>
                    <a:pt x="2122" y="5008"/>
                  </a:lnTo>
                  <a:cubicBezTo>
                    <a:pt x="2169" y="5127"/>
                    <a:pt x="2270" y="5193"/>
                    <a:pt x="2371" y="5193"/>
                  </a:cubicBezTo>
                  <a:cubicBezTo>
                    <a:pt x="2407" y="5193"/>
                    <a:pt x="2442" y="5185"/>
                    <a:pt x="2475" y="5169"/>
                  </a:cubicBezTo>
                  <a:cubicBezTo>
                    <a:pt x="2636" y="5104"/>
                    <a:pt x="2700" y="4944"/>
                    <a:pt x="2636" y="4815"/>
                  </a:cubicBezTo>
                  <a:lnTo>
                    <a:pt x="547" y="154"/>
                  </a:lnTo>
                  <a:cubicBezTo>
                    <a:pt x="500" y="60"/>
                    <a:pt x="401" y="0"/>
                    <a:pt x="3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2" name="Google Shape;3392;p57"/>
            <p:cNvSpPr/>
            <p:nvPr/>
          </p:nvSpPr>
          <p:spPr>
            <a:xfrm>
              <a:off x="6261400" y="4661375"/>
              <a:ext cx="142250" cy="70375"/>
            </a:xfrm>
            <a:custGeom>
              <a:avLst/>
              <a:gdLst/>
              <a:ahLst/>
              <a:cxnLst/>
              <a:rect l="l" t="t" r="r" b="b"/>
              <a:pathLst>
                <a:path w="5690" h="2815" extrusionOk="0">
                  <a:moveTo>
                    <a:pt x="5380" y="0"/>
                  </a:moveTo>
                  <a:cubicBezTo>
                    <a:pt x="5343" y="0"/>
                    <a:pt x="5306" y="8"/>
                    <a:pt x="5272" y="25"/>
                  </a:cubicBezTo>
                  <a:lnTo>
                    <a:pt x="193" y="2276"/>
                  </a:lnTo>
                  <a:cubicBezTo>
                    <a:pt x="64" y="2340"/>
                    <a:pt x="0" y="2501"/>
                    <a:pt x="64" y="2629"/>
                  </a:cubicBezTo>
                  <a:cubicBezTo>
                    <a:pt x="88" y="2748"/>
                    <a:pt x="183" y="2815"/>
                    <a:pt x="296" y="2815"/>
                  </a:cubicBezTo>
                  <a:cubicBezTo>
                    <a:pt x="335" y="2815"/>
                    <a:pt x="377" y="2807"/>
                    <a:pt x="418" y="2790"/>
                  </a:cubicBezTo>
                  <a:lnTo>
                    <a:pt x="5497" y="508"/>
                  </a:lnTo>
                  <a:cubicBezTo>
                    <a:pt x="5625" y="443"/>
                    <a:pt x="5690" y="283"/>
                    <a:pt x="5625" y="154"/>
                  </a:cubicBezTo>
                  <a:cubicBezTo>
                    <a:pt x="5578" y="60"/>
                    <a:pt x="5480" y="0"/>
                    <a:pt x="53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3" name="Google Shape;3393;p57"/>
            <p:cNvSpPr/>
            <p:nvPr/>
          </p:nvSpPr>
          <p:spPr>
            <a:xfrm>
              <a:off x="5983350" y="4849900"/>
              <a:ext cx="59475" cy="189975"/>
            </a:xfrm>
            <a:custGeom>
              <a:avLst/>
              <a:gdLst/>
              <a:ahLst/>
              <a:cxnLst/>
              <a:rect l="l" t="t" r="r" b="b"/>
              <a:pathLst>
                <a:path w="2379" h="7599" extrusionOk="0">
                  <a:moveTo>
                    <a:pt x="2070" y="0"/>
                  </a:moveTo>
                  <a:cubicBezTo>
                    <a:pt x="1953" y="0"/>
                    <a:pt x="1828" y="87"/>
                    <a:pt x="1800" y="199"/>
                  </a:cubicBezTo>
                  <a:lnTo>
                    <a:pt x="32" y="7271"/>
                  </a:lnTo>
                  <a:cubicBezTo>
                    <a:pt x="0" y="7400"/>
                    <a:pt x="97" y="7560"/>
                    <a:pt x="225" y="7592"/>
                  </a:cubicBezTo>
                  <a:cubicBezTo>
                    <a:pt x="246" y="7597"/>
                    <a:pt x="267" y="7599"/>
                    <a:pt x="287" y="7599"/>
                  </a:cubicBezTo>
                  <a:cubicBezTo>
                    <a:pt x="419" y="7599"/>
                    <a:pt x="523" y="7511"/>
                    <a:pt x="579" y="7400"/>
                  </a:cubicBezTo>
                  <a:lnTo>
                    <a:pt x="2315" y="328"/>
                  </a:lnTo>
                  <a:cubicBezTo>
                    <a:pt x="2379" y="199"/>
                    <a:pt x="2282" y="38"/>
                    <a:pt x="2122" y="6"/>
                  </a:cubicBezTo>
                  <a:cubicBezTo>
                    <a:pt x="2105" y="2"/>
                    <a:pt x="2087" y="0"/>
                    <a:pt x="20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4" name="Google Shape;3394;p57"/>
            <p:cNvSpPr/>
            <p:nvPr/>
          </p:nvSpPr>
          <p:spPr>
            <a:xfrm>
              <a:off x="5822625" y="4838000"/>
              <a:ext cx="117350" cy="67525"/>
            </a:xfrm>
            <a:custGeom>
              <a:avLst/>
              <a:gdLst/>
              <a:ahLst/>
              <a:cxnLst/>
              <a:rect l="l" t="t" r="r" b="b"/>
              <a:pathLst>
                <a:path w="4694" h="2701" extrusionOk="0">
                  <a:moveTo>
                    <a:pt x="315" y="0"/>
                  </a:moveTo>
                  <a:cubicBezTo>
                    <a:pt x="222" y="0"/>
                    <a:pt x="129" y="43"/>
                    <a:pt x="65" y="129"/>
                  </a:cubicBezTo>
                  <a:cubicBezTo>
                    <a:pt x="0" y="257"/>
                    <a:pt x="65" y="418"/>
                    <a:pt x="193" y="482"/>
                  </a:cubicBezTo>
                  <a:lnTo>
                    <a:pt x="4276" y="2668"/>
                  </a:lnTo>
                  <a:cubicBezTo>
                    <a:pt x="4318" y="2690"/>
                    <a:pt x="4365" y="2700"/>
                    <a:pt x="4410" y="2700"/>
                  </a:cubicBezTo>
                  <a:cubicBezTo>
                    <a:pt x="4501" y="2700"/>
                    <a:pt x="4586" y="2657"/>
                    <a:pt x="4629" y="2572"/>
                  </a:cubicBezTo>
                  <a:cubicBezTo>
                    <a:pt x="4693" y="2443"/>
                    <a:pt x="4661" y="2282"/>
                    <a:pt x="4533" y="2186"/>
                  </a:cubicBezTo>
                  <a:lnTo>
                    <a:pt x="450" y="32"/>
                  </a:lnTo>
                  <a:cubicBezTo>
                    <a:pt x="407" y="11"/>
                    <a:pt x="361" y="0"/>
                    <a:pt x="3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5" name="Google Shape;3395;p57"/>
            <p:cNvSpPr/>
            <p:nvPr/>
          </p:nvSpPr>
          <p:spPr>
            <a:xfrm>
              <a:off x="5951200" y="5157025"/>
              <a:ext cx="268425" cy="212975"/>
            </a:xfrm>
            <a:custGeom>
              <a:avLst/>
              <a:gdLst/>
              <a:ahLst/>
              <a:cxnLst/>
              <a:rect l="l" t="t" r="r" b="b"/>
              <a:pathLst>
                <a:path w="10737" h="8519" extrusionOk="0">
                  <a:moveTo>
                    <a:pt x="0" y="0"/>
                  </a:moveTo>
                  <a:lnTo>
                    <a:pt x="1608" y="8519"/>
                  </a:lnTo>
                  <a:lnTo>
                    <a:pt x="9129" y="8519"/>
                  </a:lnTo>
                  <a:lnTo>
                    <a:pt x="107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6" name="Google Shape;3396;p57"/>
            <p:cNvSpPr/>
            <p:nvPr/>
          </p:nvSpPr>
          <p:spPr>
            <a:xfrm>
              <a:off x="5943975" y="5150600"/>
              <a:ext cx="282875" cy="225825"/>
            </a:xfrm>
            <a:custGeom>
              <a:avLst/>
              <a:gdLst/>
              <a:ahLst/>
              <a:cxnLst/>
              <a:rect l="l" t="t" r="r" b="b"/>
              <a:pathLst>
                <a:path w="11315" h="9033" extrusionOk="0">
                  <a:moveTo>
                    <a:pt x="10704" y="547"/>
                  </a:moveTo>
                  <a:lnTo>
                    <a:pt x="9198" y="8519"/>
                  </a:lnTo>
                  <a:lnTo>
                    <a:pt x="2122" y="8519"/>
                  </a:lnTo>
                  <a:lnTo>
                    <a:pt x="611" y="547"/>
                  </a:lnTo>
                  <a:close/>
                  <a:moveTo>
                    <a:pt x="289" y="0"/>
                  </a:moveTo>
                  <a:cubicBezTo>
                    <a:pt x="193" y="0"/>
                    <a:pt x="129" y="32"/>
                    <a:pt x="64" y="97"/>
                  </a:cubicBezTo>
                  <a:cubicBezTo>
                    <a:pt x="32" y="161"/>
                    <a:pt x="0" y="257"/>
                    <a:pt x="0" y="322"/>
                  </a:cubicBezTo>
                  <a:lnTo>
                    <a:pt x="1640" y="8840"/>
                  </a:lnTo>
                  <a:cubicBezTo>
                    <a:pt x="1640" y="8937"/>
                    <a:pt x="1768" y="9033"/>
                    <a:pt x="1897" y="9033"/>
                  </a:cubicBezTo>
                  <a:lnTo>
                    <a:pt x="9418" y="9033"/>
                  </a:lnTo>
                  <a:cubicBezTo>
                    <a:pt x="9547" y="9033"/>
                    <a:pt x="9643" y="8937"/>
                    <a:pt x="9676" y="8840"/>
                  </a:cubicBezTo>
                  <a:lnTo>
                    <a:pt x="11283" y="322"/>
                  </a:lnTo>
                  <a:cubicBezTo>
                    <a:pt x="11315" y="257"/>
                    <a:pt x="11283" y="161"/>
                    <a:pt x="11219" y="97"/>
                  </a:cubicBezTo>
                  <a:cubicBezTo>
                    <a:pt x="11186" y="32"/>
                    <a:pt x="11090" y="0"/>
                    <a:pt x="110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7" name="Google Shape;3397;p57"/>
            <p:cNvSpPr/>
            <p:nvPr/>
          </p:nvSpPr>
          <p:spPr>
            <a:xfrm>
              <a:off x="3847350" y="4310825"/>
              <a:ext cx="341550" cy="994100"/>
            </a:xfrm>
            <a:custGeom>
              <a:avLst/>
              <a:gdLst/>
              <a:ahLst/>
              <a:cxnLst/>
              <a:rect l="l" t="t" r="r" b="b"/>
              <a:pathLst>
                <a:path w="13662" h="39764" extrusionOk="0">
                  <a:moveTo>
                    <a:pt x="10897" y="0"/>
                  </a:moveTo>
                  <a:lnTo>
                    <a:pt x="0" y="30441"/>
                  </a:lnTo>
                  <a:lnTo>
                    <a:pt x="2315" y="39763"/>
                  </a:lnTo>
                  <a:lnTo>
                    <a:pt x="9740" y="35102"/>
                  </a:lnTo>
                  <a:lnTo>
                    <a:pt x="13662" y="3215"/>
                  </a:lnTo>
                  <a:lnTo>
                    <a:pt x="1089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8" name="Google Shape;3398;p57"/>
            <p:cNvSpPr/>
            <p:nvPr/>
          </p:nvSpPr>
          <p:spPr>
            <a:xfrm>
              <a:off x="3840100" y="4304400"/>
              <a:ext cx="356025" cy="1007475"/>
            </a:xfrm>
            <a:custGeom>
              <a:avLst/>
              <a:gdLst/>
              <a:ahLst/>
              <a:cxnLst/>
              <a:rect l="l" t="t" r="r" b="b"/>
              <a:pathLst>
                <a:path w="14241" h="40299" extrusionOk="0">
                  <a:moveTo>
                    <a:pt x="11288" y="789"/>
                  </a:moveTo>
                  <a:lnTo>
                    <a:pt x="13694" y="3568"/>
                  </a:lnTo>
                  <a:lnTo>
                    <a:pt x="9773" y="35198"/>
                  </a:lnTo>
                  <a:lnTo>
                    <a:pt x="2765" y="39602"/>
                  </a:lnTo>
                  <a:lnTo>
                    <a:pt x="547" y="30730"/>
                  </a:lnTo>
                  <a:lnTo>
                    <a:pt x="11288" y="789"/>
                  </a:lnTo>
                  <a:close/>
                  <a:moveTo>
                    <a:pt x="11155" y="0"/>
                  </a:moveTo>
                  <a:cubicBezTo>
                    <a:pt x="11059" y="32"/>
                    <a:pt x="10994" y="97"/>
                    <a:pt x="10962" y="193"/>
                  </a:cubicBezTo>
                  <a:lnTo>
                    <a:pt x="33" y="30634"/>
                  </a:lnTo>
                  <a:cubicBezTo>
                    <a:pt x="1" y="30666"/>
                    <a:pt x="1" y="30730"/>
                    <a:pt x="33" y="30762"/>
                  </a:cubicBezTo>
                  <a:lnTo>
                    <a:pt x="2347" y="40084"/>
                  </a:lnTo>
                  <a:cubicBezTo>
                    <a:pt x="2380" y="40181"/>
                    <a:pt x="2412" y="40245"/>
                    <a:pt x="2508" y="40277"/>
                  </a:cubicBezTo>
                  <a:cubicBezTo>
                    <a:pt x="2535" y="40291"/>
                    <a:pt x="2567" y="40298"/>
                    <a:pt x="2602" y="40298"/>
                  </a:cubicBezTo>
                  <a:cubicBezTo>
                    <a:pt x="2652" y="40298"/>
                    <a:pt x="2709" y="40283"/>
                    <a:pt x="2765" y="40245"/>
                  </a:cubicBezTo>
                  <a:lnTo>
                    <a:pt x="10191" y="35584"/>
                  </a:lnTo>
                  <a:cubicBezTo>
                    <a:pt x="10255" y="35552"/>
                    <a:pt x="10287" y="35488"/>
                    <a:pt x="10287" y="35391"/>
                  </a:cubicBezTo>
                  <a:lnTo>
                    <a:pt x="14241" y="3504"/>
                  </a:lnTo>
                  <a:cubicBezTo>
                    <a:pt x="14241" y="3440"/>
                    <a:pt x="14209" y="3343"/>
                    <a:pt x="14177" y="3311"/>
                  </a:cubicBezTo>
                  <a:lnTo>
                    <a:pt x="11412" y="97"/>
                  </a:lnTo>
                  <a:cubicBezTo>
                    <a:pt x="11348" y="32"/>
                    <a:pt x="11251" y="0"/>
                    <a:pt x="111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9" name="Google Shape;3399;p57"/>
            <p:cNvSpPr/>
            <p:nvPr/>
          </p:nvSpPr>
          <p:spPr>
            <a:xfrm>
              <a:off x="3691825" y="5009525"/>
              <a:ext cx="308225" cy="332350"/>
            </a:xfrm>
            <a:custGeom>
              <a:avLst/>
              <a:gdLst/>
              <a:ahLst/>
              <a:cxnLst/>
              <a:rect l="l" t="t" r="r" b="b"/>
              <a:pathLst>
                <a:path w="12329" h="13294" extrusionOk="0">
                  <a:moveTo>
                    <a:pt x="5783" y="0"/>
                  </a:moveTo>
                  <a:cubicBezTo>
                    <a:pt x="3319" y="0"/>
                    <a:pt x="0" y="1543"/>
                    <a:pt x="242" y="4100"/>
                  </a:cubicBezTo>
                  <a:cubicBezTo>
                    <a:pt x="532" y="7154"/>
                    <a:pt x="3457" y="13294"/>
                    <a:pt x="5610" y="13294"/>
                  </a:cubicBezTo>
                  <a:cubicBezTo>
                    <a:pt x="7796" y="13294"/>
                    <a:pt x="9564" y="13294"/>
                    <a:pt x="10721" y="12104"/>
                  </a:cubicBezTo>
                  <a:cubicBezTo>
                    <a:pt x="11879" y="10947"/>
                    <a:pt x="12329" y="8761"/>
                    <a:pt x="11171" y="5868"/>
                  </a:cubicBezTo>
                  <a:cubicBezTo>
                    <a:pt x="9982" y="2943"/>
                    <a:pt x="7089" y="179"/>
                    <a:pt x="7089" y="179"/>
                  </a:cubicBezTo>
                  <a:cubicBezTo>
                    <a:pt x="6708" y="59"/>
                    <a:pt x="6261" y="0"/>
                    <a:pt x="578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0" name="Google Shape;3400;p57"/>
            <p:cNvSpPr/>
            <p:nvPr/>
          </p:nvSpPr>
          <p:spPr>
            <a:xfrm>
              <a:off x="3690650" y="5002725"/>
              <a:ext cx="303775" cy="345575"/>
            </a:xfrm>
            <a:custGeom>
              <a:avLst/>
              <a:gdLst/>
              <a:ahLst/>
              <a:cxnLst/>
              <a:rect l="l" t="t" r="r" b="b"/>
              <a:pathLst>
                <a:path w="12151" h="13823" extrusionOk="0">
                  <a:moveTo>
                    <a:pt x="5850" y="547"/>
                  </a:moveTo>
                  <a:cubicBezTo>
                    <a:pt x="6277" y="547"/>
                    <a:pt x="6674" y="576"/>
                    <a:pt x="6988" y="688"/>
                  </a:cubicBezTo>
                  <a:lnTo>
                    <a:pt x="6988" y="688"/>
                  </a:lnTo>
                  <a:cubicBezTo>
                    <a:pt x="7008" y="708"/>
                    <a:pt x="7035" y="736"/>
                    <a:pt x="7072" y="772"/>
                  </a:cubicBezTo>
                  <a:cubicBezTo>
                    <a:pt x="7618" y="1319"/>
                    <a:pt x="9965" y="3762"/>
                    <a:pt x="10961" y="6237"/>
                  </a:cubicBezTo>
                  <a:cubicBezTo>
                    <a:pt x="11411" y="7394"/>
                    <a:pt x="11636" y="8423"/>
                    <a:pt x="11636" y="9323"/>
                  </a:cubicBezTo>
                  <a:cubicBezTo>
                    <a:pt x="11636" y="10608"/>
                    <a:pt x="11218" y="11573"/>
                    <a:pt x="10576" y="12184"/>
                  </a:cubicBezTo>
                  <a:cubicBezTo>
                    <a:pt x="10061" y="12730"/>
                    <a:pt x="9386" y="12987"/>
                    <a:pt x="8550" y="13148"/>
                  </a:cubicBezTo>
                  <a:cubicBezTo>
                    <a:pt x="7747" y="13276"/>
                    <a:pt x="6750" y="13276"/>
                    <a:pt x="5657" y="13276"/>
                  </a:cubicBezTo>
                  <a:cubicBezTo>
                    <a:pt x="5465" y="13276"/>
                    <a:pt x="5240" y="13212"/>
                    <a:pt x="4950" y="13051"/>
                  </a:cubicBezTo>
                  <a:cubicBezTo>
                    <a:pt x="4500" y="12794"/>
                    <a:pt x="3986" y="12280"/>
                    <a:pt x="3504" y="11605"/>
                  </a:cubicBezTo>
                  <a:cubicBezTo>
                    <a:pt x="2797" y="10608"/>
                    <a:pt x="2089" y="9258"/>
                    <a:pt x="1543" y="7940"/>
                  </a:cubicBezTo>
                  <a:cubicBezTo>
                    <a:pt x="1029" y="6623"/>
                    <a:pt x="643" y="5305"/>
                    <a:pt x="547" y="4340"/>
                  </a:cubicBezTo>
                  <a:cubicBezTo>
                    <a:pt x="547" y="4276"/>
                    <a:pt x="547" y="4180"/>
                    <a:pt x="547" y="4115"/>
                  </a:cubicBezTo>
                  <a:cubicBezTo>
                    <a:pt x="547" y="3569"/>
                    <a:pt x="707" y="3087"/>
                    <a:pt x="1029" y="2669"/>
                  </a:cubicBezTo>
                  <a:cubicBezTo>
                    <a:pt x="1479" y="1994"/>
                    <a:pt x="2250" y="1479"/>
                    <a:pt x="3150" y="1094"/>
                  </a:cubicBezTo>
                  <a:cubicBezTo>
                    <a:pt x="4018" y="740"/>
                    <a:pt x="4982" y="547"/>
                    <a:pt x="5850" y="547"/>
                  </a:cubicBezTo>
                  <a:close/>
                  <a:moveTo>
                    <a:pt x="5850" y="1"/>
                  </a:moveTo>
                  <a:cubicBezTo>
                    <a:pt x="4597" y="1"/>
                    <a:pt x="3182" y="386"/>
                    <a:pt x="2025" y="1062"/>
                  </a:cubicBezTo>
                  <a:cubicBezTo>
                    <a:pt x="1447" y="1415"/>
                    <a:pt x="964" y="1833"/>
                    <a:pt x="579" y="2347"/>
                  </a:cubicBezTo>
                  <a:cubicBezTo>
                    <a:pt x="225" y="2862"/>
                    <a:pt x="0" y="3440"/>
                    <a:pt x="0" y="4115"/>
                  </a:cubicBezTo>
                  <a:cubicBezTo>
                    <a:pt x="0" y="4212"/>
                    <a:pt x="0" y="4308"/>
                    <a:pt x="32" y="4405"/>
                  </a:cubicBezTo>
                  <a:cubicBezTo>
                    <a:pt x="161" y="5980"/>
                    <a:pt x="997" y="8294"/>
                    <a:pt x="2025" y="10255"/>
                  </a:cubicBezTo>
                  <a:cubicBezTo>
                    <a:pt x="2572" y="11219"/>
                    <a:pt x="3150" y="12087"/>
                    <a:pt x="3761" y="12730"/>
                  </a:cubicBezTo>
                  <a:cubicBezTo>
                    <a:pt x="4050" y="13051"/>
                    <a:pt x="4372" y="13309"/>
                    <a:pt x="4693" y="13501"/>
                  </a:cubicBezTo>
                  <a:cubicBezTo>
                    <a:pt x="5015" y="13694"/>
                    <a:pt x="5336" y="13823"/>
                    <a:pt x="5657" y="13823"/>
                  </a:cubicBezTo>
                  <a:cubicBezTo>
                    <a:pt x="6750" y="13823"/>
                    <a:pt x="7747" y="13823"/>
                    <a:pt x="8647" y="13662"/>
                  </a:cubicBezTo>
                  <a:cubicBezTo>
                    <a:pt x="9547" y="13534"/>
                    <a:pt x="10318" y="13212"/>
                    <a:pt x="10961" y="12569"/>
                  </a:cubicBezTo>
                  <a:cubicBezTo>
                    <a:pt x="11701" y="11830"/>
                    <a:pt x="12151" y="10705"/>
                    <a:pt x="12151" y="9323"/>
                  </a:cubicBezTo>
                  <a:cubicBezTo>
                    <a:pt x="12151" y="8358"/>
                    <a:pt x="11958" y="7233"/>
                    <a:pt x="11443" y="6012"/>
                  </a:cubicBezTo>
                  <a:cubicBezTo>
                    <a:pt x="10254" y="3022"/>
                    <a:pt x="7329" y="258"/>
                    <a:pt x="7329" y="258"/>
                  </a:cubicBezTo>
                  <a:lnTo>
                    <a:pt x="7200" y="194"/>
                  </a:lnTo>
                  <a:cubicBezTo>
                    <a:pt x="6815" y="65"/>
                    <a:pt x="6333" y="1"/>
                    <a:pt x="58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1" name="Google Shape;3401;p57"/>
            <p:cNvSpPr/>
            <p:nvPr/>
          </p:nvSpPr>
          <p:spPr>
            <a:xfrm>
              <a:off x="2765675" y="5136875"/>
              <a:ext cx="160425" cy="71975"/>
            </a:xfrm>
            <a:custGeom>
              <a:avLst/>
              <a:gdLst/>
              <a:ahLst/>
              <a:cxnLst/>
              <a:rect l="l" t="t" r="r" b="b"/>
              <a:pathLst>
                <a:path w="6417" h="2879" extrusionOk="0">
                  <a:moveTo>
                    <a:pt x="5299" y="0"/>
                  </a:moveTo>
                  <a:cubicBezTo>
                    <a:pt x="5199" y="0"/>
                    <a:pt x="5083" y="11"/>
                    <a:pt x="4951" y="35"/>
                  </a:cubicBezTo>
                  <a:cubicBezTo>
                    <a:pt x="4951" y="35"/>
                    <a:pt x="1" y="2349"/>
                    <a:pt x="451" y="2799"/>
                  </a:cubicBezTo>
                  <a:cubicBezTo>
                    <a:pt x="502" y="2854"/>
                    <a:pt x="596" y="2879"/>
                    <a:pt x="725" y="2879"/>
                  </a:cubicBezTo>
                  <a:cubicBezTo>
                    <a:pt x="1646" y="2879"/>
                    <a:pt x="4302" y="1623"/>
                    <a:pt x="4951" y="1482"/>
                  </a:cubicBezTo>
                  <a:cubicBezTo>
                    <a:pt x="5629" y="1364"/>
                    <a:pt x="6416" y="0"/>
                    <a:pt x="529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2" name="Google Shape;3402;p57"/>
            <p:cNvSpPr/>
            <p:nvPr/>
          </p:nvSpPr>
          <p:spPr>
            <a:xfrm>
              <a:off x="2768900" y="5129700"/>
              <a:ext cx="150300" cy="86025"/>
            </a:xfrm>
            <a:custGeom>
              <a:avLst/>
              <a:gdLst/>
              <a:ahLst/>
              <a:cxnLst/>
              <a:rect l="l" t="t" r="r" b="b"/>
              <a:pathLst>
                <a:path w="6012" h="3441" extrusionOk="0">
                  <a:moveTo>
                    <a:pt x="5176" y="547"/>
                  </a:moveTo>
                  <a:cubicBezTo>
                    <a:pt x="5336" y="547"/>
                    <a:pt x="5401" y="579"/>
                    <a:pt x="5433" y="611"/>
                  </a:cubicBezTo>
                  <a:cubicBezTo>
                    <a:pt x="5433" y="611"/>
                    <a:pt x="5465" y="643"/>
                    <a:pt x="5465" y="708"/>
                  </a:cubicBezTo>
                  <a:cubicBezTo>
                    <a:pt x="5465" y="804"/>
                    <a:pt x="5368" y="1029"/>
                    <a:pt x="5240" y="1190"/>
                  </a:cubicBezTo>
                  <a:cubicBezTo>
                    <a:pt x="5079" y="1351"/>
                    <a:pt x="4886" y="1479"/>
                    <a:pt x="4758" y="1511"/>
                  </a:cubicBezTo>
                  <a:cubicBezTo>
                    <a:pt x="4565" y="1544"/>
                    <a:pt x="4276" y="1672"/>
                    <a:pt x="3922" y="1801"/>
                  </a:cubicBezTo>
                  <a:cubicBezTo>
                    <a:pt x="3376" y="1994"/>
                    <a:pt x="2700" y="2283"/>
                    <a:pt x="2058" y="2508"/>
                  </a:cubicBezTo>
                  <a:cubicBezTo>
                    <a:pt x="1768" y="2604"/>
                    <a:pt x="1447" y="2701"/>
                    <a:pt x="1190" y="2797"/>
                  </a:cubicBezTo>
                  <a:cubicBezTo>
                    <a:pt x="1018" y="2840"/>
                    <a:pt x="861" y="2869"/>
                    <a:pt x="738" y="2883"/>
                  </a:cubicBezTo>
                  <a:lnTo>
                    <a:pt x="738" y="2883"/>
                  </a:lnTo>
                  <a:cubicBezTo>
                    <a:pt x="749" y="2876"/>
                    <a:pt x="760" y="2869"/>
                    <a:pt x="772" y="2861"/>
                  </a:cubicBezTo>
                  <a:cubicBezTo>
                    <a:pt x="1222" y="2476"/>
                    <a:pt x="2283" y="1897"/>
                    <a:pt x="3215" y="1415"/>
                  </a:cubicBezTo>
                  <a:cubicBezTo>
                    <a:pt x="3665" y="1190"/>
                    <a:pt x="4115" y="965"/>
                    <a:pt x="4436" y="804"/>
                  </a:cubicBezTo>
                  <a:cubicBezTo>
                    <a:pt x="4632" y="695"/>
                    <a:pt x="4798" y="616"/>
                    <a:pt x="4886" y="576"/>
                  </a:cubicBezTo>
                  <a:lnTo>
                    <a:pt x="4886" y="576"/>
                  </a:lnTo>
                  <a:lnTo>
                    <a:pt x="4886" y="579"/>
                  </a:lnTo>
                  <a:cubicBezTo>
                    <a:pt x="4983" y="547"/>
                    <a:pt x="5079" y="547"/>
                    <a:pt x="5176" y="547"/>
                  </a:cubicBezTo>
                  <a:close/>
                  <a:moveTo>
                    <a:pt x="5176" y="1"/>
                  </a:moveTo>
                  <a:cubicBezTo>
                    <a:pt x="5047" y="1"/>
                    <a:pt x="4918" y="33"/>
                    <a:pt x="4790" y="65"/>
                  </a:cubicBezTo>
                  <a:lnTo>
                    <a:pt x="4726" y="65"/>
                  </a:lnTo>
                  <a:cubicBezTo>
                    <a:pt x="4693" y="65"/>
                    <a:pt x="3568" y="611"/>
                    <a:pt x="2411" y="1222"/>
                  </a:cubicBezTo>
                  <a:cubicBezTo>
                    <a:pt x="1865" y="1511"/>
                    <a:pt x="1286" y="1833"/>
                    <a:pt x="836" y="2122"/>
                  </a:cubicBezTo>
                  <a:cubicBezTo>
                    <a:pt x="611" y="2283"/>
                    <a:pt x="450" y="2411"/>
                    <a:pt x="290" y="2540"/>
                  </a:cubicBezTo>
                  <a:cubicBezTo>
                    <a:pt x="225" y="2604"/>
                    <a:pt x="161" y="2669"/>
                    <a:pt x="129" y="2733"/>
                  </a:cubicBezTo>
                  <a:cubicBezTo>
                    <a:pt x="65" y="2797"/>
                    <a:pt x="32" y="2894"/>
                    <a:pt x="0" y="3022"/>
                  </a:cubicBezTo>
                  <a:cubicBezTo>
                    <a:pt x="0" y="3119"/>
                    <a:pt x="65" y="3215"/>
                    <a:pt x="129" y="3279"/>
                  </a:cubicBezTo>
                  <a:cubicBezTo>
                    <a:pt x="258" y="3408"/>
                    <a:pt x="418" y="3440"/>
                    <a:pt x="579" y="3440"/>
                  </a:cubicBezTo>
                  <a:cubicBezTo>
                    <a:pt x="868" y="3440"/>
                    <a:pt x="1222" y="3344"/>
                    <a:pt x="1608" y="3215"/>
                  </a:cubicBezTo>
                  <a:cubicBezTo>
                    <a:pt x="2218" y="3022"/>
                    <a:pt x="2925" y="2765"/>
                    <a:pt x="3536" y="2508"/>
                  </a:cubicBezTo>
                  <a:cubicBezTo>
                    <a:pt x="3858" y="2411"/>
                    <a:pt x="4147" y="2283"/>
                    <a:pt x="4372" y="2219"/>
                  </a:cubicBezTo>
                  <a:cubicBezTo>
                    <a:pt x="4597" y="2122"/>
                    <a:pt x="4790" y="2058"/>
                    <a:pt x="4886" y="2026"/>
                  </a:cubicBezTo>
                  <a:cubicBezTo>
                    <a:pt x="5176" y="1961"/>
                    <a:pt x="5433" y="1769"/>
                    <a:pt x="5626" y="1544"/>
                  </a:cubicBezTo>
                  <a:cubicBezTo>
                    <a:pt x="5851" y="1286"/>
                    <a:pt x="5979" y="997"/>
                    <a:pt x="5979" y="708"/>
                  </a:cubicBezTo>
                  <a:cubicBezTo>
                    <a:pt x="6011" y="515"/>
                    <a:pt x="5915" y="322"/>
                    <a:pt x="5786" y="193"/>
                  </a:cubicBezTo>
                  <a:cubicBezTo>
                    <a:pt x="5626" y="65"/>
                    <a:pt x="5401" y="1"/>
                    <a:pt x="51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3" name="Google Shape;3403;p57"/>
            <p:cNvSpPr/>
            <p:nvPr/>
          </p:nvSpPr>
          <p:spPr>
            <a:xfrm>
              <a:off x="2849250" y="5096175"/>
              <a:ext cx="87625" cy="156775"/>
            </a:xfrm>
            <a:custGeom>
              <a:avLst/>
              <a:gdLst/>
              <a:ahLst/>
              <a:cxnLst/>
              <a:rect l="l" t="t" r="r" b="b"/>
              <a:pathLst>
                <a:path w="3505" h="6271" extrusionOk="0">
                  <a:moveTo>
                    <a:pt x="2823" y="0"/>
                  </a:moveTo>
                  <a:cubicBezTo>
                    <a:pt x="2347" y="0"/>
                    <a:pt x="1770" y="91"/>
                    <a:pt x="1608" y="506"/>
                  </a:cubicBezTo>
                  <a:cubicBezTo>
                    <a:pt x="1319" y="1213"/>
                    <a:pt x="1" y="5167"/>
                    <a:pt x="162" y="6035"/>
                  </a:cubicBezTo>
                  <a:cubicBezTo>
                    <a:pt x="186" y="6200"/>
                    <a:pt x="254" y="6271"/>
                    <a:pt x="351" y="6271"/>
                  </a:cubicBezTo>
                  <a:cubicBezTo>
                    <a:pt x="766" y="6271"/>
                    <a:pt x="1718" y="4995"/>
                    <a:pt x="2187" y="4267"/>
                  </a:cubicBezTo>
                  <a:cubicBezTo>
                    <a:pt x="2765" y="3399"/>
                    <a:pt x="3505" y="56"/>
                    <a:pt x="3505" y="56"/>
                  </a:cubicBezTo>
                  <a:cubicBezTo>
                    <a:pt x="3505" y="56"/>
                    <a:pt x="3195" y="0"/>
                    <a:pt x="282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4" name="Google Shape;3404;p57"/>
            <p:cNvSpPr/>
            <p:nvPr/>
          </p:nvSpPr>
          <p:spPr>
            <a:xfrm>
              <a:off x="2846050" y="5089525"/>
              <a:ext cx="98050" cy="170375"/>
            </a:xfrm>
            <a:custGeom>
              <a:avLst/>
              <a:gdLst/>
              <a:ahLst/>
              <a:cxnLst/>
              <a:rect l="l" t="t" r="r" b="b"/>
              <a:pathLst>
                <a:path w="3922" h="6815" extrusionOk="0">
                  <a:moveTo>
                    <a:pt x="2795" y="541"/>
                  </a:moveTo>
                  <a:cubicBezTo>
                    <a:pt x="2839" y="541"/>
                    <a:pt x="2882" y="543"/>
                    <a:pt x="2925" y="547"/>
                  </a:cubicBezTo>
                  <a:lnTo>
                    <a:pt x="3302" y="547"/>
                  </a:lnTo>
                  <a:cubicBezTo>
                    <a:pt x="3285" y="622"/>
                    <a:pt x="3266" y="709"/>
                    <a:pt x="3247" y="804"/>
                  </a:cubicBezTo>
                  <a:cubicBezTo>
                    <a:pt x="3118" y="1286"/>
                    <a:pt x="2958" y="2058"/>
                    <a:pt x="2732" y="2765"/>
                  </a:cubicBezTo>
                  <a:cubicBezTo>
                    <a:pt x="2636" y="3118"/>
                    <a:pt x="2507" y="3440"/>
                    <a:pt x="2411" y="3729"/>
                  </a:cubicBezTo>
                  <a:cubicBezTo>
                    <a:pt x="2282" y="4018"/>
                    <a:pt x="2186" y="4276"/>
                    <a:pt x="2090" y="4404"/>
                  </a:cubicBezTo>
                  <a:cubicBezTo>
                    <a:pt x="1865" y="4758"/>
                    <a:pt x="1511" y="5240"/>
                    <a:pt x="1190" y="5626"/>
                  </a:cubicBezTo>
                  <a:cubicBezTo>
                    <a:pt x="997" y="5819"/>
                    <a:pt x="836" y="6011"/>
                    <a:pt x="707" y="6108"/>
                  </a:cubicBezTo>
                  <a:cubicBezTo>
                    <a:pt x="643" y="6172"/>
                    <a:pt x="579" y="6204"/>
                    <a:pt x="547" y="6236"/>
                  </a:cubicBezTo>
                  <a:cubicBezTo>
                    <a:pt x="547" y="6236"/>
                    <a:pt x="547" y="6172"/>
                    <a:pt x="547" y="6140"/>
                  </a:cubicBezTo>
                  <a:cubicBezTo>
                    <a:pt x="547" y="5883"/>
                    <a:pt x="611" y="5465"/>
                    <a:pt x="707" y="4983"/>
                  </a:cubicBezTo>
                  <a:cubicBezTo>
                    <a:pt x="1061" y="3504"/>
                    <a:pt x="1800" y="1350"/>
                    <a:pt x="1993" y="868"/>
                  </a:cubicBezTo>
                  <a:cubicBezTo>
                    <a:pt x="1993" y="804"/>
                    <a:pt x="2025" y="772"/>
                    <a:pt x="2090" y="708"/>
                  </a:cubicBezTo>
                  <a:cubicBezTo>
                    <a:pt x="2229" y="624"/>
                    <a:pt x="2513" y="541"/>
                    <a:pt x="2795" y="541"/>
                  </a:cubicBezTo>
                  <a:close/>
                  <a:moveTo>
                    <a:pt x="2925" y="0"/>
                  </a:moveTo>
                  <a:cubicBezTo>
                    <a:pt x="2700" y="0"/>
                    <a:pt x="2411" y="33"/>
                    <a:pt x="2122" y="97"/>
                  </a:cubicBezTo>
                  <a:cubicBezTo>
                    <a:pt x="1993" y="161"/>
                    <a:pt x="1865" y="225"/>
                    <a:pt x="1768" y="290"/>
                  </a:cubicBezTo>
                  <a:cubicBezTo>
                    <a:pt x="1640" y="386"/>
                    <a:pt x="1543" y="515"/>
                    <a:pt x="1479" y="675"/>
                  </a:cubicBezTo>
                  <a:cubicBezTo>
                    <a:pt x="1350" y="1029"/>
                    <a:pt x="965" y="2090"/>
                    <a:pt x="643" y="3215"/>
                  </a:cubicBezTo>
                  <a:cubicBezTo>
                    <a:pt x="482" y="3761"/>
                    <a:pt x="322" y="4340"/>
                    <a:pt x="193" y="4854"/>
                  </a:cubicBezTo>
                  <a:cubicBezTo>
                    <a:pt x="97" y="5368"/>
                    <a:pt x="0" y="5819"/>
                    <a:pt x="0" y="6140"/>
                  </a:cubicBezTo>
                  <a:cubicBezTo>
                    <a:pt x="0" y="6204"/>
                    <a:pt x="0" y="6269"/>
                    <a:pt x="32" y="6333"/>
                  </a:cubicBezTo>
                  <a:cubicBezTo>
                    <a:pt x="32" y="6461"/>
                    <a:pt x="65" y="6558"/>
                    <a:pt x="161" y="6654"/>
                  </a:cubicBezTo>
                  <a:cubicBezTo>
                    <a:pt x="225" y="6751"/>
                    <a:pt x="354" y="6815"/>
                    <a:pt x="482" y="6815"/>
                  </a:cubicBezTo>
                  <a:cubicBezTo>
                    <a:pt x="611" y="6815"/>
                    <a:pt x="707" y="6751"/>
                    <a:pt x="772" y="6719"/>
                  </a:cubicBezTo>
                  <a:cubicBezTo>
                    <a:pt x="1093" y="6526"/>
                    <a:pt x="1415" y="6204"/>
                    <a:pt x="1704" y="5819"/>
                  </a:cubicBezTo>
                  <a:cubicBezTo>
                    <a:pt x="2025" y="5433"/>
                    <a:pt x="2347" y="5015"/>
                    <a:pt x="2540" y="4693"/>
                  </a:cubicBezTo>
                  <a:cubicBezTo>
                    <a:pt x="2700" y="4436"/>
                    <a:pt x="2861" y="4051"/>
                    <a:pt x="3022" y="3601"/>
                  </a:cubicBezTo>
                  <a:cubicBezTo>
                    <a:pt x="3472" y="2283"/>
                    <a:pt x="3890" y="386"/>
                    <a:pt x="3890" y="386"/>
                  </a:cubicBezTo>
                  <a:cubicBezTo>
                    <a:pt x="3922" y="322"/>
                    <a:pt x="3890" y="225"/>
                    <a:pt x="3858" y="161"/>
                  </a:cubicBezTo>
                  <a:cubicBezTo>
                    <a:pt x="3825" y="129"/>
                    <a:pt x="3761" y="65"/>
                    <a:pt x="3665" y="65"/>
                  </a:cubicBezTo>
                  <a:cubicBezTo>
                    <a:pt x="3665" y="65"/>
                    <a:pt x="3343" y="0"/>
                    <a:pt x="29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5" name="Google Shape;3405;p57"/>
            <p:cNvSpPr/>
            <p:nvPr/>
          </p:nvSpPr>
          <p:spPr>
            <a:xfrm>
              <a:off x="2864525" y="5089350"/>
              <a:ext cx="148700" cy="160125"/>
            </a:xfrm>
            <a:custGeom>
              <a:avLst/>
              <a:gdLst/>
              <a:ahLst/>
              <a:cxnLst/>
              <a:rect l="l" t="t" r="r" b="b"/>
              <a:pathLst>
                <a:path w="5948" h="6405" extrusionOk="0">
                  <a:moveTo>
                    <a:pt x="3885" y="0"/>
                  </a:moveTo>
                  <a:cubicBezTo>
                    <a:pt x="3433" y="0"/>
                    <a:pt x="3044" y="82"/>
                    <a:pt x="2894" y="329"/>
                  </a:cubicBezTo>
                  <a:cubicBezTo>
                    <a:pt x="2444" y="1068"/>
                    <a:pt x="129" y="6147"/>
                    <a:pt x="129" y="6147"/>
                  </a:cubicBezTo>
                  <a:cubicBezTo>
                    <a:pt x="129" y="6147"/>
                    <a:pt x="1" y="6404"/>
                    <a:pt x="305" y="6404"/>
                  </a:cubicBezTo>
                  <a:cubicBezTo>
                    <a:pt x="458" y="6404"/>
                    <a:pt x="718" y="6340"/>
                    <a:pt x="1158" y="6147"/>
                  </a:cubicBezTo>
                  <a:cubicBezTo>
                    <a:pt x="2444" y="5568"/>
                    <a:pt x="5947" y="329"/>
                    <a:pt x="5947" y="329"/>
                  </a:cubicBezTo>
                  <a:cubicBezTo>
                    <a:pt x="5947" y="329"/>
                    <a:pt x="4790" y="0"/>
                    <a:pt x="388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6" name="Google Shape;3406;p57"/>
            <p:cNvSpPr/>
            <p:nvPr/>
          </p:nvSpPr>
          <p:spPr>
            <a:xfrm>
              <a:off x="2860500" y="5083100"/>
              <a:ext cx="159950" cy="173600"/>
            </a:xfrm>
            <a:custGeom>
              <a:avLst/>
              <a:gdLst/>
              <a:ahLst/>
              <a:cxnLst/>
              <a:rect l="l" t="t" r="r" b="b"/>
              <a:pathLst>
                <a:path w="6398" h="6944" extrusionOk="0">
                  <a:moveTo>
                    <a:pt x="4051" y="515"/>
                  </a:moveTo>
                  <a:cubicBezTo>
                    <a:pt x="4469" y="515"/>
                    <a:pt x="4983" y="611"/>
                    <a:pt x="5369" y="675"/>
                  </a:cubicBezTo>
                  <a:cubicBezTo>
                    <a:pt x="5479" y="694"/>
                    <a:pt x="5579" y="723"/>
                    <a:pt x="5669" y="750"/>
                  </a:cubicBezTo>
                  <a:lnTo>
                    <a:pt x="5669" y="750"/>
                  </a:lnTo>
                  <a:cubicBezTo>
                    <a:pt x="5579" y="888"/>
                    <a:pt x="5466" y="1060"/>
                    <a:pt x="5337" y="1254"/>
                  </a:cubicBezTo>
                  <a:cubicBezTo>
                    <a:pt x="4790" y="1993"/>
                    <a:pt x="3987" y="3150"/>
                    <a:pt x="3183" y="4147"/>
                  </a:cubicBezTo>
                  <a:cubicBezTo>
                    <a:pt x="2797" y="4629"/>
                    <a:pt x="2412" y="5111"/>
                    <a:pt x="2058" y="5465"/>
                  </a:cubicBezTo>
                  <a:cubicBezTo>
                    <a:pt x="1704" y="5818"/>
                    <a:pt x="1383" y="6076"/>
                    <a:pt x="1190" y="6172"/>
                  </a:cubicBezTo>
                  <a:cubicBezTo>
                    <a:pt x="906" y="6303"/>
                    <a:pt x="712" y="6360"/>
                    <a:pt x="585" y="6383"/>
                  </a:cubicBezTo>
                  <a:lnTo>
                    <a:pt x="585" y="6383"/>
                  </a:lnTo>
                  <a:cubicBezTo>
                    <a:pt x="653" y="6244"/>
                    <a:pt x="765" y="6012"/>
                    <a:pt x="901" y="5722"/>
                  </a:cubicBezTo>
                  <a:cubicBezTo>
                    <a:pt x="1222" y="4983"/>
                    <a:pt x="1769" y="3858"/>
                    <a:pt x="2219" y="2861"/>
                  </a:cubicBezTo>
                  <a:cubicBezTo>
                    <a:pt x="2476" y="2347"/>
                    <a:pt x="2701" y="1897"/>
                    <a:pt x="2862" y="1511"/>
                  </a:cubicBezTo>
                  <a:cubicBezTo>
                    <a:pt x="3055" y="1125"/>
                    <a:pt x="3215" y="836"/>
                    <a:pt x="3280" y="707"/>
                  </a:cubicBezTo>
                  <a:cubicBezTo>
                    <a:pt x="3312" y="675"/>
                    <a:pt x="3376" y="611"/>
                    <a:pt x="3505" y="579"/>
                  </a:cubicBezTo>
                  <a:cubicBezTo>
                    <a:pt x="3633" y="547"/>
                    <a:pt x="3826" y="515"/>
                    <a:pt x="4051" y="515"/>
                  </a:cubicBezTo>
                  <a:close/>
                  <a:moveTo>
                    <a:pt x="4051" y="0"/>
                  </a:moveTo>
                  <a:cubicBezTo>
                    <a:pt x="3794" y="0"/>
                    <a:pt x="3569" y="0"/>
                    <a:pt x="3344" y="64"/>
                  </a:cubicBezTo>
                  <a:cubicBezTo>
                    <a:pt x="3151" y="129"/>
                    <a:pt x="2958" y="225"/>
                    <a:pt x="2830" y="450"/>
                  </a:cubicBezTo>
                  <a:cubicBezTo>
                    <a:pt x="2701" y="643"/>
                    <a:pt x="2476" y="1093"/>
                    <a:pt x="2187" y="1672"/>
                  </a:cubicBezTo>
                  <a:cubicBezTo>
                    <a:pt x="1351" y="3440"/>
                    <a:pt x="33" y="6301"/>
                    <a:pt x="33" y="6301"/>
                  </a:cubicBezTo>
                  <a:cubicBezTo>
                    <a:pt x="33" y="6301"/>
                    <a:pt x="1" y="6365"/>
                    <a:pt x="1" y="6526"/>
                  </a:cubicBezTo>
                  <a:cubicBezTo>
                    <a:pt x="1" y="6590"/>
                    <a:pt x="1" y="6718"/>
                    <a:pt x="129" y="6815"/>
                  </a:cubicBezTo>
                  <a:cubicBezTo>
                    <a:pt x="226" y="6911"/>
                    <a:pt x="354" y="6943"/>
                    <a:pt x="451" y="6943"/>
                  </a:cubicBezTo>
                  <a:cubicBezTo>
                    <a:pt x="676" y="6943"/>
                    <a:pt x="965" y="6847"/>
                    <a:pt x="1415" y="6654"/>
                  </a:cubicBezTo>
                  <a:cubicBezTo>
                    <a:pt x="1833" y="6461"/>
                    <a:pt x="2283" y="6011"/>
                    <a:pt x="2797" y="5433"/>
                  </a:cubicBezTo>
                  <a:cubicBezTo>
                    <a:pt x="4372" y="3697"/>
                    <a:pt x="6333" y="740"/>
                    <a:pt x="6333" y="740"/>
                  </a:cubicBezTo>
                  <a:cubicBezTo>
                    <a:pt x="6398" y="643"/>
                    <a:pt x="6398" y="579"/>
                    <a:pt x="6365" y="482"/>
                  </a:cubicBezTo>
                  <a:cubicBezTo>
                    <a:pt x="6333" y="418"/>
                    <a:pt x="6269" y="354"/>
                    <a:pt x="6173" y="322"/>
                  </a:cubicBezTo>
                  <a:cubicBezTo>
                    <a:pt x="6173" y="322"/>
                    <a:pt x="5015" y="0"/>
                    <a:pt x="40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7" name="Google Shape;3407;p57"/>
            <p:cNvSpPr/>
            <p:nvPr/>
          </p:nvSpPr>
          <p:spPr>
            <a:xfrm>
              <a:off x="2874975" y="5075450"/>
              <a:ext cx="1043925" cy="240775"/>
            </a:xfrm>
            <a:custGeom>
              <a:avLst/>
              <a:gdLst/>
              <a:ahLst/>
              <a:cxnLst/>
              <a:rect l="l" t="t" r="r" b="b"/>
              <a:pathLst>
                <a:path w="41757" h="9631" extrusionOk="0">
                  <a:moveTo>
                    <a:pt x="7148" y="0"/>
                  </a:moveTo>
                  <a:cubicBezTo>
                    <a:pt x="5926" y="0"/>
                    <a:pt x="4749" y="946"/>
                    <a:pt x="4211" y="1753"/>
                  </a:cubicBezTo>
                  <a:cubicBezTo>
                    <a:pt x="3633" y="2621"/>
                    <a:pt x="0" y="7282"/>
                    <a:pt x="0" y="7282"/>
                  </a:cubicBezTo>
                  <a:lnTo>
                    <a:pt x="868" y="7571"/>
                  </a:lnTo>
                  <a:lnTo>
                    <a:pt x="5979" y="3521"/>
                  </a:lnTo>
                  <a:cubicBezTo>
                    <a:pt x="5979" y="3521"/>
                    <a:pt x="8744" y="3360"/>
                    <a:pt x="9612" y="3360"/>
                  </a:cubicBezTo>
                  <a:cubicBezTo>
                    <a:pt x="10480" y="3360"/>
                    <a:pt x="7136" y="5256"/>
                    <a:pt x="6108" y="5417"/>
                  </a:cubicBezTo>
                  <a:cubicBezTo>
                    <a:pt x="5111" y="5546"/>
                    <a:pt x="3922" y="5706"/>
                    <a:pt x="4083" y="6285"/>
                  </a:cubicBezTo>
                  <a:cubicBezTo>
                    <a:pt x="4211" y="6864"/>
                    <a:pt x="6847" y="6992"/>
                    <a:pt x="7426" y="6992"/>
                  </a:cubicBezTo>
                  <a:cubicBezTo>
                    <a:pt x="8004" y="6992"/>
                    <a:pt x="12087" y="5546"/>
                    <a:pt x="12087" y="5546"/>
                  </a:cubicBezTo>
                  <a:cubicBezTo>
                    <a:pt x="12087" y="5546"/>
                    <a:pt x="13115" y="5546"/>
                    <a:pt x="14401" y="5706"/>
                  </a:cubicBezTo>
                  <a:cubicBezTo>
                    <a:pt x="14479" y="5714"/>
                    <a:pt x="14560" y="5718"/>
                    <a:pt x="14644" y="5718"/>
                  </a:cubicBezTo>
                  <a:cubicBezTo>
                    <a:pt x="15987" y="5718"/>
                    <a:pt x="18066" y="4806"/>
                    <a:pt x="18066" y="4806"/>
                  </a:cubicBezTo>
                  <a:cubicBezTo>
                    <a:pt x="18066" y="4806"/>
                    <a:pt x="38208" y="9631"/>
                    <a:pt x="40116" y="9631"/>
                  </a:cubicBezTo>
                  <a:cubicBezTo>
                    <a:pt x="40141" y="9631"/>
                    <a:pt x="40162" y="9630"/>
                    <a:pt x="40181" y="9628"/>
                  </a:cubicBezTo>
                  <a:cubicBezTo>
                    <a:pt x="41660" y="9467"/>
                    <a:pt x="41756" y="1849"/>
                    <a:pt x="36838" y="885"/>
                  </a:cubicBezTo>
                  <a:lnTo>
                    <a:pt x="20251" y="2492"/>
                  </a:lnTo>
                  <a:cubicBezTo>
                    <a:pt x="20251" y="2492"/>
                    <a:pt x="8744" y="145"/>
                    <a:pt x="7426" y="17"/>
                  </a:cubicBezTo>
                  <a:cubicBezTo>
                    <a:pt x="7333" y="6"/>
                    <a:pt x="7240" y="0"/>
                    <a:pt x="714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8" name="Google Shape;3408;p57"/>
            <p:cNvSpPr/>
            <p:nvPr/>
          </p:nvSpPr>
          <p:spPr>
            <a:xfrm>
              <a:off x="2867750" y="5068625"/>
              <a:ext cx="1040700" cy="253975"/>
            </a:xfrm>
            <a:custGeom>
              <a:avLst/>
              <a:gdLst/>
              <a:ahLst/>
              <a:cxnLst/>
              <a:rect l="l" t="t" r="r" b="b"/>
              <a:pathLst>
                <a:path w="41628" h="10159" extrusionOk="0">
                  <a:moveTo>
                    <a:pt x="9772" y="3633"/>
                  </a:moveTo>
                  <a:lnTo>
                    <a:pt x="9788" y="3638"/>
                  </a:lnTo>
                  <a:lnTo>
                    <a:pt x="9788" y="3638"/>
                  </a:lnTo>
                  <a:cubicBezTo>
                    <a:pt x="9787" y="3638"/>
                    <a:pt x="9787" y="3639"/>
                    <a:pt x="9787" y="3639"/>
                  </a:cubicBezTo>
                  <a:lnTo>
                    <a:pt x="9787" y="3639"/>
                  </a:lnTo>
                  <a:lnTo>
                    <a:pt x="9772" y="3633"/>
                  </a:lnTo>
                  <a:close/>
                  <a:moveTo>
                    <a:pt x="7683" y="547"/>
                  </a:moveTo>
                  <a:cubicBezTo>
                    <a:pt x="8004" y="579"/>
                    <a:pt x="8968" y="772"/>
                    <a:pt x="10222" y="997"/>
                  </a:cubicBezTo>
                  <a:cubicBezTo>
                    <a:pt x="12119" y="1351"/>
                    <a:pt x="14690" y="1865"/>
                    <a:pt x="16780" y="2283"/>
                  </a:cubicBezTo>
                  <a:cubicBezTo>
                    <a:pt x="17808" y="2476"/>
                    <a:pt x="18740" y="2669"/>
                    <a:pt x="19415" y="2797"/>
                  </a:cubicBezTo>
                  <a:cubicBezTo>
                    <a:pt x="20058" y="2958"/>
                    <a:pt x="20476" y="3022"/>
                    <a:pt x="20476" y="3022"/>
                  </a:cubicBezTo>
                  <a:lnTo>
                    <a:pt x="20573" y="3022"/>
                  </a:lnTo>
                  <a:lnTo>
                    <a:pt x="37116" y="1419"/>
                  </a:lnTo>
                  <a:lnTo>
                    <a:pt x="37116" y="1419"/>
                  </a:lnTo>
                  <a:cubicBezTo>
                    <a:pt x="38583" y="1713"/>
                    <a:pt x="39541" y="2642"/>
                    <a:pt x="40181" y="3794"/>
                  </a:cubicBezTo>
                  <a:cubicBezTo>
                    <a:pt x="40824" y="4951"/>
                    <a:pt x="41081" y="6333"/>
                    <a:pt x="41081" y="7458"/>
                  </a:cubicBezTo>
                  <a:cubicBezTo>
                    <a:pt x="41081" y="8133"/>
                    <a:pt x="41016" y="8680"/>
                    <a:pt x="40856" y="9065"/>
                  </a:cubicBezTo>
                  <a:cubicBezTo>
                    <a:pt x="40791" y="9258"/>
                    <a:pt x="40727" y="9419"/>
                    <a:pt x="40631" y="9515"/>
                  </a:cubicBezTo>
                  <a:cubicBezTo>
                    <a:pt x="40566" y="9612"/>
                    <a:pt x="40502" y="9612"/>
                    <a:pt x="40470" y="9644"/>
                  </a:cubicBezTo>
                  <a:lnTo>
                    <a:pt x="40406" y="9644"/>
                  </a:lnTo>
                  <a:cubicBezTo>
                    <a:pt x="40213" y="9644"/>
                    <a:pt x="39666" y="9548"/>
                    <a:pt x="38927" y="9419"/>
                  </a:cubicBezTo>
                  <a:cubicBezTo>
                    <a:pt x="36356" y="8969"/>
                    <a:pt x="31245" y="7812"/>
                    <a:pt x="26744" y="6783"/>
                  </a:cubicBezTo>
                  <a:cubicBezTo>
                    <a:pt x="24494" y="6269"/>
                    <a:pt x="22405" y="5787"/>
                    <a:pt x="20894" y="5433"/>
                  </a:cubicBezTo>
                  <a:cubicBezTo>
                    <a:pt x="19383" y="5047"/>
                    <a:pt x="18419" y="4822"/>
                    <a:pt x="18419" y="4822"/>
                  </a:cubicBezTo>
                  <a:cubicBezTo>
                    <a:pt x="18355" y="4822"/>
                    <a:pt x="18290" y="4822"/>
                    <a:pt x="18226" y="4854"/>
                  </a:cubicBezTo>
                  <a:cubicBezTo>
                    <a:pt x="18226" y="4854"/>
                    <a:pt x="18194" y="4854"/>
                    <a:pt x="18162" y="4887"/>
                  </a:cubicBezTo>
                  <a:cubicBezTo>
                    <a:pt x="17969" y="4951"/>
                    <a:pt x="17422" y="5176"/>
                    <a:pt x="16812" y="5369"/>
                  </a:cubicBezTo>
                  <a:cubicBezTo>
                    <a:pt x="16201" y="5562"/>
                    <a:pt x="15526" y="5722"/>
                    <a:pt x="14979" y="5722"/>
                  </a:cubicBezTo>
                  <a:cubicBezTo>
                    <a:pt x="14883" y="5722"/>
                    <a:pt x="14819" y="5722"/>
                    <a:pt x="14722" y="5690"/>
                  </a:cubicBezTo>
                  <a:cubicBezTo>
                    <a:pt x="13404" y="5562"/>
                    <a:pt x="12376" y="5562"/>
                    <a:pt x="12376" y="5562"/>
                  </a:cubicBezTo>
                  <a:lnTo>
                    <a:pt x="12279" y="5562"/>
                  </a:lnTo>
                  <a:cubicBezTo>
                    <a:pt x="12279" y="5562"/>
                    <a:pt x="12022" y="5658"/>
                    <a:pt x="11636" y="5787"/>
                  </a:cubicBezTo>
                  <a:cubicBezTo>
                    <a:pt x="11058" y="6012"/>
                    <a:pt x="10158" y="6301"/>
                    <a:pt x="9354" y="6558"/>
                  </a:cubicBezTo>
                  <a:cubicBezTo>
                    <a:pt x="8968" y="6687"/>
                    <a:pt x="8583" y="6815"/>
                    <a:pt x="8293" y="6880"/>
                  </a:cubicBezTo>
                  <a:cubicBezTo>
                    <a:pt x="8133" y="6912"/>
                    <a:pt x="8004" y="6944"/>
                    <a:pt x="7908" y="6976"/>
                  </a:cubicBezTo>
                  <a:cubicBezTo>
                    <a:pt x="7811" y="7008"/>
                    <a:pt x="7715" y="7008"/>
                    <a:pt x="7715" y="7008"/>
                  </a:cubicBezTo>
                  <a:cubicBezTo>
                    <a:pt x="7425" y="7008"/>
                    <a:pt x="6654" y="6976"/>
                    <a:pt x="5915" y="6880"/>
                  </a:cubicBezTo>
                  <a:cubicBezTo>
                    <a:pt x="5561" y="6815"/>
                    <a:pt x="5208" y="6751"/>
                    <a:pt x="4950" y="6655"/>
                  </a:cubicBezTo>
                  <a:cubicBezTo>
                    <a:pt x="4822" y="6622"/>
                    <a:pt x="4725" y="6558"/>
                    <a:pt x="4693" y="6526"/>
                  </a:cubicBezTo>
                  <a:lnTo>
                    <a:pt x="4629" y="6494"/>
                  </a:lnTo>
                  <a:lnTo>
                    <a:pt x="4629" y="6462"/>
                  </a:lnTo>
                  <a:cubicBezTo>
                    <a:pt x="4629" y="6430"/>
                    <a:pt x="4629" y="6430"/>
                    <a:pt x="4693" y="6365"/>
                  </a:cubicBezTo>
                  <a:cubicBezTo>
                    <a:pt x="4822" y="6269"/>
                    <a:pt x="5079" y="6172"/>
                    <a:pt x="5400" y="6108"/>
                  </a:cubicBezTo>
                  <a:cubicBezTo>
                    <a:pt x="5722" y="6044"/>
                    <a:pt x="6075" y="5979"/>
                    <a:pt x="6429" y="5947"/>
                  </a:cubicBezTo>
                  <a:cubicBezTo>
                    <a:pt x="6718" y="5883"/>
                    <a:pt x="7072" y="5787"/>
                    <a:pt x="7458" y="5594"/>
                  </a:cubicBezTo>
                  <a:cubicBezTo>
                    <a:pt x="8036" y="5369"/>
                    <a:pt x="8743" y="5015"/>
                    <a:pt x="9258" y="4662"/>
                  </a:cubicBezTo>
                  <a:cubicBezTo>
                    <a:pt x="9547" y="4501"/>
                    <a:pt x="9772" y="4340"/>
                    <a:pt x="9965" y="4212"/>
                  </a:cubicBezTo>
                  <a:cubicBezTo>
                    <a:pt x="10029" y="4147"/>
                    <a:pt x="10126" y="4083"/>
                    <a:pt x="10190" y="4019"/>
                  </a:cubicBezTo>
                  <a:lnTo>
                    <a:pt x="10254" y="3890"/>
                  </a:lnTo>
                  <a:cubicBezTo>
                    <a:pt x="10286" y="3858"/>
                    <a:pt x="10318" y="3794"/>
                    <a:pt x="10318" y="3697"/>
                  </a:cubicBezTo>
                  <a:cubicBezTo>
                    <a:pt x="10318" y="3633"/>
                    <a:pt x="10286" y="3569"/>
                    <a:pt x="10254" y="3536"/>
                  </a:cubicBezTo>
                  <a:cubicBezTo>
                    <a:pt x="10190" y="3440"/>
                    <a:pt x="10126" y="3408"/>
                    <a:pt x="10061" y="3376"/>
                  </a:cubicBezTo>
                  <a:lnTo>
                    <a:pt x="9901" y="3376"/>
                  </a:lnTo>
                  <a:cubicBezTo>
                    <a:pt x="9001" y="3376"/>
                    <a:pt x="6236" y="3504"/>
                    <a:pt x="6236" y="3504"/>
                  </a:cubicBezTo>
                  <a:cubicBezTo>
                    <a:pt x="6204" y="3504"/>
                    <a:pt x="6140" y="3536"/>
                    <a:pt x="6108" y="3569"/>
                  </a:cubicBezTo>
                  <a:lnTo>
                    <a:pt x="1093" y="7555"/>
                  </a:lnTo>
                  <a:lnTo>
                    <a:pt x="745" y="7444"/>
                  </a:lnTo>
                  <a:lnTo>
                    <a:pt x="745" y="7444"/>
                  </a:lnTo>
                  <a:cubicBezTo>
                    <a:pt x="1073" y="7011"/>
                    <a:pt x="1711" y="6173"/>
                    <a:pt x="2379" y="5304"/>
                  </a:cubicBezTo>
                  <a:cubicBezTo>
                    <a:pt x="2893" y="4662"/>
                    <a:pt x="3407" y="3987"/>
                    <a:pt x="3825" y="3440"/>
                  </a:cubicBezTo>
                  <a:cubicBezTo>
                    <a:pt x="4243" y="2861"/>
                    <a:pt x="4565" y="2411"/>
                    <a:pt x="4725" y="2186"/>
                  </a:cubicBezTo>
                  <a:cubicBezTo>
                    <a:pt x="4983" y="1801"/>
                    <a:pt x="5400" y="1383"/>
                    <a:pt x="5883" y="1061"/>
                  </a:cubicBezTo>
                  <a:cubicBezTo>
                    <a:pt x="6365" y="740"/>
                    <a:pt x="6911" y="547"/>
                    <a:pt x="7458" y="547"/>
                  </a:cubicBezTo>
                  <a:close/>
                  <a:moveTo>
                    <a:pt x="7458" y="1"/>
                  </a:moveTo>
                  <a:cubicBezTo>
                    <a:pt x="6783" y="1"/>
                    <a:pt x="6140" y="258"/>
                    <a:pt x="5593" y="611"/>
                  </a:cubicBezTo>
                  <a:cubicBezTo>
                    <a:pt x="5047" y="997"/>
                    <a:pt x="4597" y="1447"/>
                    <a:pt x="4275" y="1897"/>
                  </a:cubicBezTo>
                  <a:cubicBezTo>
                    <a:pt x="4147" y="2090"/>
                    <a:pt x="3825" y="2540"/>
                    <a:pt x="3407" y="3119"/>
                  </a:cubicBezTo>
                  <a:cubicBezTo>
                    <a:pt x="2765" y="3954"/>
                    <a:pt x="1929" y="5015"/>
                    <a:pt x="1254" y="5883"/>
                  </a:cubicBezTo>
                  <a:cubicBezTo>
                    <a:pt x="579" y="6751"/>
                    <a:pt x="64" y="7394"/>
                    <a:pt x="64" y="7394"/>
                  </a:cubicBezTo>
                  <a:cubicBezTo>
                    <a:pt x="32" y="7458"/>
                    <a:pt x="0" y="7555"/>
                    <a:pt x="32" y="7651"/>
                  </a:cubicBezTo>
                  <a:cubicBezTo>
                    <a:pt x="64" y="7715"/>
                    <a:pt x="129" y="7780"/>
                    <a:pt x="193" y="7812"/>
                  </a:cubicBezTo>
                  <a:lnTo>
                    <a:pt x="1061" y="8101"/>
                  </a:lnTo>
                  <a:cubicBezTo>
                    <a:pt x="1101" y="8114"/>
                    <a:pt x="1141" y="8122"/>
                    <a:pt x="1178" y="8122"/>
                  </a:cubicBezTo>
                  <a:cubicBezTo>
                    <a:pt x="1232" y="8122"/>
                    <a:pt x="1280" y="8107"/>
                    <a:pt x="1318" y="8069"/>
                  </a:cubicBezTo>
                  <a:lnTo>
                    <a:pt x="6353" y="4047"/>
                  </a:lnTo>
                  <a:lnTo>
                    <a:pt x="6353" y="4047"/>
                  </a:lnTo>
                  <a:cubicBezTo>
                    <a:pt x="6564" y="4038"/>
                    <a:pt x="7141" y="4012"/>
                    <a:pt x="7779" y="3987"/>
                  </a:cubicBezTo>
                  <a:cubicBezTo>
                    <a:pt x="8340" y="3963"/>
                    <a:pt x="8986" y="3923"/>
                    <a:pt x="9457" y="3903"/>
                  </a:cubicBezTo>
                  <a:lnTo>
                    <a:pt x="9457" y="3903"/>
                  </a:lnTo>
                  <a:cubicBezTo>
                    <a:pt x="9107" y="4155"/>
                    <a:pt x="8566" y="4490"/>
                    <a:pt x="8004" y="4758"/>
                  </a:cubicBezTo>
                  <a:cubicBezTo>
                    <a:pt x="7683" y="4919"/>
                    <a:pt x="7329" y="5079"/>
                    <a:pt x="7040" y="5208"/>
                  </a:cubicBezTo>
                  <a:cubicBezTo>
                    <a:pt x="6750" y="5304"/>
                    <a:pt x="6525" y="5401"/>
                    <a:pt x="6365" y="5401"/>
                  </a:cubicBezTo>
                  <a:cubicBezTo>
                    <a:pt x="5883" y="5465"/>
                    <a:pt x="5368" y="5562"/>
                    <a:pt x="4950" y="5658"/>
                  </a:cubicBezTo>
                  <a:cubicBezTo>
                    <a:pt x="4725" y="5722"/>
                    <a:pt x="4532" y="5819"/>
                    <a:pt x="4372" y="5915"/>
                  </a:cubicBezTo>
                  <a:cubicBezTo>
                    <a:pt x="4211" y="6044"/>
                    <a:pt x="4082" y="6237"/>
                    <a:pt x="4082" y="6462"/>
                  </a:cubicBezTo>
                  <a:cubicBezTo>
                    <a:pt x="4082" y="6494"/>
                    <a:pt x="4082" y="6558"/>
                    <a:pt x="4115" y="6622"/>
                  </a:cubicBezTo>
                  <a:cubicBezTo>
                    <a:pt x="4147" y="6783"/>
                    <a:pt x="4275" y="6880"/>
                    <a:pt x="4372" y="6976"/>
                  </a:cubicBezTo>
                  <a:cubicBezTo>
                    <a:pt x="4565" y="7105"/>
                    <a:pt x="4854" y="7201"/>
                    <a:pt x="5143" y="7265"/>
                  </a:cubicBezTo>
                  <a:cubicBezTo>
                    <a:pt x="6043" y="7490"/>
                    <a:pt x="7297" y="7555"/>
                    <a:pt x="7715" y="7555"/>
                  </a:cubicBezTo>
                  <a:cubicBezTo>
                    <a:pt x="7843" y="7555"/>
                    <a:pt x="7972" y="7522"/>
                    <a:pt x="8133" y="7490"/>
                  </a:cubicBezTo>
                  <a:cubicBezTo>
                    <a:pt x="8743" y="7330"/>
                    <a:pt x="9836" y="6976"/>
                    <a:pt x="10769" y="6655"/>
                  </a:cubicBezTo>
                  <a:cubicBezTo>
                    <a:pt x="11669" y="6365"/>
                    <a:pt x="12472" y="6076"/>
                    <a:pt x="12472" y="6076"/>
                  </a:cubicBezTo>
                  <a:lnTo>
                    <a:pt x="12536" y="6076"/>
                  </a:lnTo>
                  <a:cubicBezTo>
                    <a:pt x="12890" y="6108"/>
                    <a:pt x="13694" y="6140"/>
                    <a:pt x="14690" y="6237"/>
                  </a:cubicBezTo>
                  <a:lnTo>
                    <a:pt x="14979" y="6237"/>
                  </a:lnTo>
                  <a:cubicBezTo>
                    <a:pt x="15719" y="6237"/>
                    <a:pt x="16555" y="6012"/>
                    <a:pt x="17262" y="5787"/>
                  </a:cubicBezTo>
                  <a:cubicBezTo>
                    <a:pt x="17803" y="5606"/>
                    <a:pt x="18240" y="5426"/>
                    <a:pt x="18393" y="5362"/>
                  </a:cubicBezTo>
                  <a:lnTo>
                    <a:pt x="18393" y="5362"/>
                  </a:lnTo>
                  <a:cubicBezTo>
                    <a:pt x="19131" y="5541"/>
                    <a:pt x="23746" y="6658"/>
                    <a:pt x="28577" y="7747"/>
                  </a:cubicBezTo>
                  <a:cubicBezTo>
                    <a:pt x="31212" y="8358"/>
                    <a:pt x="33913" y="8969"/>
                    <a:pt x="36066" y="9419"/>
                  </a:cubicBezTo>
                  <a:cubicBezTo>
                    <a:pt x="37159" y="9644"/>
                    <a:pt x="38091" y="9837"/>
                    <a:pt x="38831" y="9965"/>
                  </a:cubicBezTo>
                  <a:cubicBezTo>
                    <a:pt x="39602" y="10094"/>
                    <a:pt x="40116" y="10158"/>
                    <a:pt x="40406" y="10158"/>
                  </a:cubicBezTo>
                  <a:lnTo>
                    <a:pt x="40502" y="10158"/>
                  </a:lnTo>
                  <a:cubicBezTo>
                    <a:pt x="40727" y="10158"/>
                    <a:pt x="40920" y="10030"/>
                    <a:pt x="41049" y="9869"/>
                  </a:cubicBezTo>
                  <a:cubicBezTo>
                    <a:pt x="41241" y="9612"/>
                    <a:pt x="41370" y="9290"/>
                    <a:pt x="41466" y="8872"/>
                  </a:cubicBezTo>
                  <a:cubicBezTo>
                    <a:pt x="41563" y="8487"/>
                    <a:pt x="41627" y="8005"/>
                    <a:pt x="41627" y="7458"/>
                  </a:cubicBezTo>
                  <a:cubicBezTo>
                    <a:pt x="41627" y="6237"/>
                    <a:pt x="41338" y="4790"/>
                    <a:pt x="40663" y="3536"/>
                  </a:cubicBezTo>
                  <a:cubicBezTo>
                    <a:pt x="39956" y="2283"/>
                    <a:pt x="38831" y="1222"/>
                    <a:pt x="37191" y="901"/>
                  </a:cubicBezTo>
                  <a:lnTo>
                    <a:pt x="37095" y="901"/>
                  </a:lnTo>
                  <a:lnTo>
                    <a:pt x="20552" y="2504"/>
                  </a:lnTo>
                  <a:lnTo>
                    <a:pt x="20552" y="2504"/>
                  </a:lnTo>
                  <a:cubicBezTo>
                    <a:pt x="20288" y="2450"/>
                    <a:pt x="17560" y="1899"/>
                    <a:pt x="14658" y="1319"/>
                  </a:cubicBezTo>
                  <a:cubicBezTo>
                    <a:pt x="13147" y="1029"/>
                    <a:pt x="11572" y="708"/>
                    <a:pt x="10318" y="483"/>
                  </a:cubicBezTo>
                  <a:cubicBezTo>
                    <a:pt x="9065" y="226"/>
                    <a:pt x="8101" y="65"/>
                    <a:pt x="7747" y="33"/>
                  </a:cubicBezTo>
                  <a:cubicBezTo>
                    <a:pt x="7650" y="1"/>
                    <a:pt x="7554" y="1"/>
                    <a:pt x="74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9" name="Google Shape;3409;p57"/>
            <p:cNvSpPr/>
            <p:nvPr/>
          </p:nvSpPr>
          <p:spPr>
            <a:xfrm>
              <a:off x="4233075" y="4101575"/>
              <a:ext cx="677475" cy="1267625"/>
            </a:xfrm>
            <a:custGeom>
              <a:avLst/>
              <a:gdLst/>
              <a:ahLst/>
              <a:cxnLst/>
              <a:rect l="l" t="t" r="r" b="b"/>
              <a:pathLst>
                <a:path w="27099" h="50705" extrusionOk="0">
                  <a:moveTo>
                    <a:pt x="17643" y="0"/>
                  </a:moveTo>
                  <a:cubicBezTo>
                    <a:pt x="10633" y="0"/>
                    <a:pt x="2797" y="6795"/>
                    <a:pt x="2797" y="6795"/>
                  </a:cubicBezTo>
                  <a:lnTo>
                    <a:pt x="1" y="50705"/>
                  </a:lnTo>
                  <a:lnTo>
                    <a:pt x="21087" y="50705"/>
                  </a:lnTo>
                  <a:lnTo>
                    <a:pt x="27098" y="4320"/>
                  </a:lnTo>
                  <a:cubicBezTo>
                    <a:pt x="27098" y="4320"/>
                    <a:pt x="25298" y="366"/>
                    <a:pt x="18162" y="13"/>
                  </a:cubicBezTo>
                  <a:cubicBezTo>
                    <a:pt x="17990" y="4"/>
                    <a:pt x="17817" y="0"/>
                    <a:pt x="176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0" name="Google Shape;3410;p57"/>
            <p:cNvSpPr/>
            <p:nvPr/>
          </p:nvSpPr>
          <p:spPr>
            <a:xfrm>
              <a:off x="4226650" y="4094650"/>
              <a:ext cx="690325" cy="1280975"/>
            </a:xfrm>
            <a:custGeom>
              <a:avLst/>
              <a:gdLst/>
              <a:ahLst/>
              <a:cxnLst/>
              <a:rect l="l" t="t" r="r" b="b"/>
              <a:pathLst>
                <a:path w="27613" h="51239" extrusionOk="0">
                  <a:moveTo>
                    <a:pt x="17905" y="547"/>
                  </a:moveTo>
                  <a:cubicBezTo>
                    <a:pt x="18066" y="547"/>
                    <a:pt x="18226" y="547"/>
                    <a:pt x="18419" y="579"/>
                  </a:cubicBezTo>
                  <a:cubicBezTo>
                    <a:pt x="21923" y="740"/>
                    <a:pt x="24109" y="1801"/>
                    <a:pt x="25395" y="2797"/>
                  </a:cubicBezTo>
                  <a:cubicBezTo>
                    <a:pt x="26037" y="3279"/>
                    <a:pt x="26487" y="3761"/>
                    <a:pt x="26745" y="4115"/>
                  </a:cubicBezTo>
                  <a:cubicBezTo>
                    <a:pt x="26873" y="4308"/>
                    <a:pt x="26970" y="4436"/>
                    <a:pt x="27034" y="4533"/>
                  </a:cubicBezTo>
                  <a:cubicBezTo>
                    <a:pt x="27060" y="4586"/>
                    <a:pt x="27065" y="4617"/>
                    <a:pt x="27084" y="4644"/>
                  </a:cubicBezTo>
                  <a:lnTo>
                    <a:pt x="27084" y="4644"/>
                  </a:lnTo>
                  <a:lnTo>
                    <a:pt x="21119" y="50692"/>
                  </a:lnTo>
                  <a:lnTo>
                    <a:pt x="547" y="50692"/>
                  </a:lnTo>
                  <a:lnTo>
                    <a:pt x="3339" y="7179"/>
                  </a:lnTo>
                  <a:lnTo>
                    <a:pt x="3339" y="7179"/>
                  </a:lnTo>
                  <a:cubicBezTo>
                    <a:pt x="3838" y="6784"/>
                    <a:pt x="5838" y="5146"/>
                    <a:pt x="8519" y="3601"/>
                  </a:cubicBezTo>
                  <a:cubicBezTo>
                    <a:pt x="11251" y="2026"/>
                    <a:pt x="14690" y="547"/>
                    <a:pt x="17905" y="547"/>
                  </a:cubicBezTo>
                  <a:close/>
                  <a:moveTo>
                    <a:pt x="17905" y="0"/>
                  </a:moveTo>
                  <a:cubicBezTo>
                    <a:pt x="14305" y="33"/>
                    <a:pt x="10576" y="1736"/>
                    <a:pt x="7715" y="3440"/>
                  </a:cubicBezTo>
                  <a:cubicBezTo>
                    <a:pt x="4854" y="5176"/>
                    <a:pt x="2893" y="6879"/>
                    <a:pt x="2893" y="6879"/>
                  </a:cubicBezTo>
                  <a:cubicBezTo>
                    <a:pt x="2829" y="6912"/>
                    <a:pt x="2797" y="7008"/>
                    <a:pt x="2797" y="7072"/>
                  </a:cubicBezTo>
                  <a:lnTo>
                    <a:pt x="0" y="50950"/>
                  </a:lnTo>
                  <a:cubicBezTo>
                    <a:pt x="0" y="51046"/>
                    <a:pt x="33" y="51110"/>
                    <a:pt x="65" y="51142"/>
                  </a:cubicBezTo>
                  <a:cubicBezTo>
                    <a:pt x="129" y="51207"/>
                    <a:pt x="193" y="51239"/>
                    <a:pt x="258" y="51239"/>
                  </a:cubicBezTo>
                  <a:lnTo>
                    <a:pt x="21344" y="51239"/>
                  </a:lnTo>
                  <a:cubicBezTo>
                    <a:pt x="21473" y="51239"/>
                    <a:pt x="21601" y="51142"/>
                    <a:pt x="21601" y="51014"/>
                  </a:cubicBezTo>
                  <a:lnTo>
                    <a:pt x="27613" y="4629"/>
                  </a:lnTo>
                  <a:cubicBezTo>
                    <a:pt x="27613" y="4565"/>
                    <a:pt x="27613" y="4501"/>
                    <a:pt x="27580" y="4469"/>
                  </a:cubicBezTo>
                  <a:cubicBezTo>
                    <a:pt x="27580" y="4436"/>
                    <a:pt x="27098" y="3408"/>
                    <a:pt x="25716" y="2347"/>
                  </a:cubicBezTo>
                  <a:cubicBezTo>
                    <a:pt x="24334" y="1286"/>
                    <a:pt x="22052" y="193"/>
                    <a:pt x="18419" y="33"/>
                  </a:cubicBezTo>
                  <a:cubicBezTo>
                    <a:pt x="18258" y="33"/>
                    <a:pt x="18066" y="0"/>
                    <a:pt x="179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1" name="Google Shape;3411;p57"/>
            <p:cNvSpPr/>
            <p:nvPr/>
          </p:nvSpPr>
          <p:spPr>
            <a:xfrm>
              <a:off x="4030575" y="4125175"/>
              <a:ext cx="497450" cy="1244825"/>
            </a:xfrm>
            <a:custGeom>
              <a:avLst/>
              <a:gdLst/>
              <a:ahLst/>
              <a:cxnLst/>
              <a:rect l="l" t="t" r="r" b="b"/>
              <a:pathLst>
                <a:path w="19898" h="49793" extrusionOk="0">
                  <a:moveTo>
                    <a:pt x="18869" y="1"/>
                  </a:moveTo>
                  <a:cubicBezTo>
                    <a:pt x="18869" y="1"/>
                    <a:pt x="3568" y="6430"/>
                    <a:pt x="3568" y="7426"/>
                  </a:cubicBezTo>
                  <a:cubicBezTo>
                    <a:pt x="3568" y="8455"/>
                    <a:pt x="3729" y="8037"/>
                    <a:pt x="3729" y="10062"/>
                  </a:cubicBezTo>
                  <a:cubicBezTo>
                    <a:pt x="3729" y="11959"/>
                    <a:pt x="482" y="44907"/>
                    <a:pt x="0" y="49793"/>
                  </a:cubicBezTo>
                  <a:lnTo>
                    <a:pt x="11251" y="49793"/>
                  </a:lnTo>
                  <a:cubicBezTo>
                    <a:pt x="11958" y="45260"/>
                    <a:pt x="16490" y="16748"/>
                    <a:pt x="17422" y="13116"/>
                  </a:cubicBezTo>
                  <a:cubicBezTo>
                    <a:pt x="18451" y="9194"/>
                    <a:pt x="19898" y="5851"/>
                    <a:pt x="19898" y="5851"/>
                  </a:cubicBezTo>
                  <a:lnTo>
                    <a:pt x="1886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2" name="Google Shape;3412;p57"/>
            <p:cNvSpPr/>
            <p:nvPr/>
          </p:nvSpPr>
          <p:spPr>
            <a:xfrm>
              <a:off x="4023325" y="4118950"/>
              <a:ext cx="511125" cy="1257475"/>
            </a:xfrm>
            <a:custGeom>
              <a:avLst/>
              <a:gdLst/>
              <a:ahLst/>
              <a:cxnLst/>
              <a:rect l="l" t="t" r="r" b="b"/>
              <a:pathLst>
                <a:path w="20445" h="50299" extrusionOk="0">
                  <a:moveTo>
                    <a:pt x="4133" y="7733"/>
                  </a:moveTo>
                  <a:lnTo>
                    <a:pt x="4148" y="7740"/>
                  </a:lnTo>
                  <a:lnTo>
                    <a:pt x="4115" y="7740"/>
                  </a:lnTo>
                  <a:cubicBezTo>
                    <a:pt x="4121" y="7740"/>
                    <a:pt x="4126" y="7737"/>
                    <a:pt x="4133" y="7733"/>
                  </a:cubicBezTo>
                  <a:close/>
                  <a:moveTo>
                    <a:pt x="18958" y="635"/>
                  </a:moveTo>
                  <a:lnTo>
                    <a:pt x="19911" y="6023"/>
                  </a:lnTo>
                  <a:lnTo>
                    <a:pt x="19911" y="6023"/>
                  </a:lnTo>
                  <a:cubicBezTo>
                    <a:pt x="19736" y="6460"/>
                    <a:pt x="18414" y="9615"/>
                    <a:pt x="17455" y="13301"/>
                  </a:cubicBezTo>
                  <a:cubicBezTo>
                    <a:pt x="17198" y="14233"/>
                    <a:pt x="16748" y="16676"/>
                    <a:pt x="16170" y="19955"/>
                  </a:cubicBezTo>
                  <a:cubicBezTo>
                    <a:pt x="14532" y="29496"/>
                    <a:pt x="11908" y="45916"/>
                    <a:pt x="11318" y="49785"/>
                  </a:cubicBezTo>
                  <a:lnTo>
                    <a:pt x="578" y="49785"/>
                  </a:lnTo>
                  <a:cubicBezTo>
                    <a:pt x="871" y="46952"/>
                    <a:pt x="1768" y="37824"/>
                    <a:pt x="2605" y="29084"/>
                  </a:cubicBezTo>
                  <a:cubicBezTo>
                    <a:pt x="3022" y="24519"/>
                    <a:pt x="3472" y="20083"/>
                    <a:pt x="3762" y="16644"/>
                  </a:cubicBezTo>
                  <a:cubicBezTo>
                    <a:pt x="3922" y="14940"/>
                    <a:pt x="4051" y="13461"/>
                    <a:pt x="4148" y="12368"/>
                  </a:cubicBezTo>
                  <a:cubicBezTo>
                    <a:pt x="4244" y="11276"/>
                    <a:pt x="4276" y="10568"/>
                    <a:pt x="4276" y="10311"/>
                  </a:cubicBezTo>
                  <a:cubicBezTo>
                    <a:pt x="4276" y="9283"/>
                    <a:pt x="4244" y="8865"/>
                    <a:pt x="4212" y="8575"/>
                  </a:cubicBezTo>
                  <a:cubicBezTo>
                    <a:pt x="4181" y="8295"/>
                    <a:pt x="4149" y="8196"/>
                    <a:pt x="4148" y="7722"/>
                  </a:cubicBezTo>
                  <a:lnTo>
                    <a:pt x="4148" y="7722"/>
                  </a:lnTo>
                  <a:cubicBezTo>
                    <a:pt x="4185" y="7689"/>
                    <a:pt x="4245" y="7618"/>
                    <a:pt x="4340" y="7547"/>
                  </a:cubicBezTo>
                  <a:cubicBezTo>
                    <a:pt x="4855" y="7129"/>
                    <a:pt x="6044" y="6486"/>
                    <a:pt x="7555" y="5747"/>
                  </a:cubicBezTo>
                  <a:cubicBezTo>
                    <a:pt x="9805" y="4654"/>
                    <a:pt x="12730" y="3336"/>
                    <a:pt x="15109" y="2307"/>
                  </a:cubicBezTo>
                  <a:cubicBezTo>
                    <a:pt x="16298" y="1793"/>
                    <a:pt x="17327" y="1343"/>
                    <a:pt x="18066" y="1021"/>
                  </a:cubicBezTo>
                  <a:cubicBezTo>
                    <a:pt x="18448" y="855"/>
                    <a:pt x="18753" y="723"/>
                    <a:pt x="18958" y="635"/>
                  </a:cubicBezTo>
                  <a:close/>
                  <a:moveTo>
                    <a:pt x="19175" y="1"/>
                  </a:moveTo>
                  <a:cubicBezTo>
                    <a:pt x="19135" y="1"/>
                    <a:pt x="19095" y="9"/>
                    <a:pt x="19063" y="25"/>
                  </a:cubicBezTo>
                  <a:cubicBezTo>
                    <a:pt x="19063" y="25"/>
                    <a:pt x="15237" y="1632"/>
                    <a:pt x="11412" y="3336"/>
                  </a:cubicBezTo>
                  <a:cubicBezTo>
                    <a:pt x="9483" y="4204"/>
                    <a:pt x="7587" y="5104"/>
                    <a:pt x="6140" y="5875"/>
                  </a:cubicBezTo>
                  <a:cubicBezTo>
                    <a:pt x="5401" y="6229"/>
                    <a:pt x="4823" y="6582"/>
                    <a:pt x="4373" y="6840"/>
                  </a:cubicBezTo>
                  <a:cubicBezTo>
                    <a:pt x="4180" y="7000"/>
                    <a:pt x="3987" y="7129"/>
                    <a:pt x="3858" y="7225"/>
                  </a:cubicBezTo>
                  <a:cubicBezTo>
                    <a:pt x="3794" y="7290"/>
                    <a:pt x="3730" y="7354"/>
                    <a:pt x="3697" y="7418"/>
                  </a:cubicBezTo>
                  <a:cubicBezTo>
                    <a:pt x="3665" y="7482"/>
                    <a:pt x="3601" y="7579"/>
                    <a:pt x="3601" y="7675"/>
                  </a:cubicBezTo>
                  <a:cubicBezTo>
                    <a:pt x="3601" y="8222"/>
                    <a:pt x="3633" y="8383"/>
                    <a:pt x="3665" y="8640"/>
                  </a:cubicBezTo>
                  <a:cubicBezTo>
                    <a:pt x="3697" y="8929"/>
                    <a:pt x="3762" y="9283"/>
                    <a:pt x="3762" y="10311"/>
                  </a:cubicBezTo>
                  <a:cubicBezTo>
                    <a:pt x="3762" y="10536"/>
                    <a:pt x="3697" y="11243"/>
                    <a:pt x="3601" y="12336"/>
                  </a:cubicBezTo>
                  <a:cubicBezTo>
                    <a:pt x="2990" y="19955"/>
                    <a:pt x="451" y="45734"/>
                    <a:pt x="33" y="50010"/>
                  </a:cubicBezTo>
                  <a:cubicBezTo>
                    <a:pt x="1" y="50074"/>
                    <a:pt x="33" y="50170"/>
                    <a:pt x="97" y="50235"/>
                  </a:cubicBezTo>
                  <a:cubicBezTo>
                    <a:pt x="129" y="50267"/>
                    <a:pt x="226" y="50299"/>
                    <a:pt x="290" y="50299"/>
                  </a:cubicBezTo>
                  <a:lnTo>
                    <a:pt x="11541" y="50299"/>
                  </a:lnTo>
                  <a:cubicBezTo>
                    <a:pt x="11669" y="50299"/>
                    <a:pt x="11798" y="50203"/>
                    <a:pt x="11798" y="50074"/>
                  </a:cubicBezTo>
                  <a:cubicBezTo>
                    <a:pt x="12151" y="47824"/>
                    <a:pt x="13469" y="39563"/>
                    <a:pt x="14819" y="31398"/>
                  </a:cubicBezTo>
                  <a:cubicBezTo>
                    <a:pt x="15462" y="27316"/>
                    <a:pt x="16137" y="23298"/>
                    <a:pt x="16716" y="20019"/>
                  </a:cubicBezTo>
                  <a:cubicBezTo>
                    <a:pt x="17262" y="16772"/>
                    <a:pt x="17745" y="14329"/>
                    <a:pt x="17970" y="13429"/>
                  </a:cubicBezTo>
                  <a:cubicBezTo>
                    <a:pt x="18484" y="11468"/>
                    <a:pt x="19095" y="9668"/>
                    <a:pt x="19577" y="8350"/>
                  </a:cubicBezTo>
                  <a:cubicBezTo>
                    <a:pt x="19834" y="7675"/>
                    <a:pt x="20027" y="7161"/>
                    <a:pt x="20188" y="6775"/>
                  </a:cubicBezTo>
                  <a:cubicBezTo>
                    <a:pt x="20348" y="6390"/>
                    <a:pt x="20413" y="6197"/>
                    <a:pt x="20413" y="6197"/>
                  </a:cubicBezTo>
                  <a:cubicBezTo>
                    <a:pt x="20445" y="6132"/>
                    <a:pt x="20445" y="6100"/>
                    <a:pt x="20445" y="6036"/>
                  </a:cubicBezTo>
                  <a:lnTo>
                    <a:pt x="19416" y="218"/>
                  </a:lnTo>
                  <a:cubicBezTo>
                    <a:pt x="19416" y="121"/>
                    <a:pt x="19352" y="57"/>
                    <a:pt x="19288" y="25"/>
                  </a:cubicBezTo>
                  <a:cubicBezTo>
                    <a:pt x="19255" y="9"/>
                    <a:pt x="19215" y="1"/>
                    <a:pt x="191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3" name="Google Shape;3413;p57"/>
            <p:cNvSpPr/>
            <p:nvPr/>
          </p:nvSpPr>
          <p:spPr>
            <a:xfrm>
              <a:off x="4349600" y="4100275"/>
              <a:ext cx="131025" cy="192900"/>
            </a:xfrm>
            <a:custGeom>
              <a:avLst/>
              <a:gdLst/>
              <a:ahLst/>
              <a:cxnLst/>
              <a:rect l="l" t="t" r="r" b="b"/>
              <a:pathLst>
                <a:path w="5241" h="7716" extrusionOk="0">
                  <a:moveTo>
                    <a:pt x="2765" y="0"/>
                  </a:moveTo>
                  <a:lnTo>
                    <a:pt x="1" y="7715"/>
                  </a:lnTo>
                  <a:lnTo>
                    <a:pt x="5240" y="5240"/>
                  </a:lnTo>
                  <a:lnTo>
                    <a:pt x="276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4" name="Google Shape;3414;p57"/>
            <p:cNvSpPr/>
            <p:nvPr/>
          </p:nvSpPr>
          <p:spPr>
            <a:xfrm>
              <a:off x="4342375" y="4093050"/>
              <a:ext cx="145475" cy="206625"/>
            </a:xfrm>
            <a:custGeom>
              <a:avLst/>
              <a:gdLst/>
              <a:ahLst/>
              <a:cxnLst/>
              <a:rect l="l" t="t" r="r" b="b"/>
              <a:pathLst>
                <a:path w="5819" h="8265" extrusionOk="0">
                  <a:moveTo>
                    <a:pt x="3088" y="1001"/>
                  </a:moveTo>
                  <a:lnTo>
                    <a:pt x="5175" y="5400"/>
                  </a:lnTo>
                  <a:lnTo>
                    <a:pt x="740" y="7490"/>
                  </a:lnTo>
                  <a:lnTo>
                    <a:pt x="740" y="7490"/>
                  </a:lnTo>
                  <a:lnTo>
                    <a:pt x="3088" y="1001"/>
                  </a:lnTo>
                  <a:close/>
                  <a:moveTo>
                    <a:pt x="3054" y="0"/>
                  </a:moveTo>
                  <a:cubicBezTo>
                    <a:pt x="2925" y="32"/>
                    <a:pt x="2829" y="97"/>
                    <a:pt x="2797" y="193"/>
                  </a:cubicBezTo>
                  <a:lnTo>
                    <a:pt x="32" y="7908"/>
                  </a:lnTo>
                  <a:cubicBezTo>
                    <a:pt x="0" y="8004"/>
                    <a:pt x="32" y="8133"/>
                    <a:pt x="97" y="8197"/>
                  </a:cubicBezTo>
                  <a:cubicBezTo>
                    <a:pt x="156" y="8237"/>
                    <a:pt x="216" y="8264"/>
                    <a:pt x="275" y="8264"/>
                  </a:cubicBezTo>
                  <a:cubicBezTo>
                    <a:pt x="312" y="8264"/>
                    <a:pt x="349" y="8254"/>
                    <a:pt x="386" y="8229"/>
                  </a:cubicBezTo>
                  <a:lnTo>
                    <a:pt x="5625" y="5754"/>
                  </a:lnTo>
                  <a:cubicBezTo>
                    <a:pt x="5690" y="5722"/>
                    <a:pt x="5754" y="5690"/>
                    <a:pt x="5786" y="5625"/>
                  </a:cubicBezTo>
                  <a:cubicBezTo>
                    <a:pt x="5818" y="5529"/>
                    <a:pt x="5786" y="5465"/>
                    <a:pt x="5754" y="5400"/>
                  </a:cubicBezTo>
                  <a:lnTo>
                    <a:pt x="3279" y="161"/>
                  </a:lnTo>
                  <a:cubicBezTo>
                    <a:pt x="3247" y="64"/>
                    <a:pt x="3150" y="0"/>
                    <a:pt x="30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5" name="Google Shape;3415;p57"/>
            <p:cNvSpPr/>
            <p:nvPr/>
          </p:nvSpPr>
          <p:spPr>
            <a:xfrm>
              <a:off x="4418700" y="3834275"/>
              <a:ext cx="451675" cy="495050"/>
            </a:xfrm>
            <a:custGeom>
              <a:avLst/>
              <a:gdLst/>
              <a:ahLst/>
              <a:cxnLst/>
              <a:rect l="l" t="t" r="r" b="b"/>
              <a:pathLst>
                <a:path w="18067" h="19802" extrusionOk="0">
                  <a:moveTo>
                    <a:pt x="10641" y="1"/>
                  </a:moveTo>
                  <a:lnTo>
                    <a:pt x="1" y="10640"/>
                  </a:lnTo>
                  <a:lnTo>
                    <a:pt x="3505" y="19802"/>
                  </a:lnTo>
                  <a:lnTo>
                    <a:pt x="10062" y="7426"/>
                  </a:lnTo>
                  <a:lnTo>
                    <a:pt x="17198" y="7426"/>
                  </a:lnTo>
                  <a:lnTo>
                    <a:pt x="18066" y="579"/>
                  </a:lnTo>
                  <a:lnTo>
                    <a:pt x="1064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6" name="Google Shape;3416;p57"/>
            <p:cNvSpPr/>
            <p:nvPr/>
          </p:nvSpPr>
          <p:spPr>
            <a:xfrm>
              <a:off x="4411475" y="3827525"/>
              <a:ext cx="465325" cy="508450"/>
            </a:xfrm>
            <a:custGeom>
              <a:avLst/>
              <a:gdLst/>
              <a:ahLst/>
              <a:cxnLst/>
              <a:rect l="l" t="t" r="r" b="b"/>
              <a:pathLst>
                <a:path w="18613" h="20338" extrusionOk="0">
                  <a:moveTo>
                    <a:pt x="11026" y="560"/>
                  </a:moveTo>
                  <a:lnTo>
                    <a:pt x="18032" y="1085"/>
                  </a:lnTo>
                  <a:lnTo>
                    <a:pt x="18032" y="1085"/>
                  </a:lnTo>
                  <a:lnTo>
                    <a:pt x="17230" y="7439"/>
                  </a:lnTo>
                  <a:lnTo>
                    <a:pt x="10351" y="7439"/>
                  </a:lnTo>
                  <a:cubicBezTo>
                    <a:pt x="10223" y="7439"/>
                    <a:pt x="10158" y="7471"/>
                    <a:pt x="10094" y="7567"/>
                  </a:cubicBezTo>
                  <a:lnTo>
                    <a:pt x="3826" y="19429"/>
                  </a:lnTo>
                  <a:lnTo>
                    <a:pt x="611" y="10975"/>
                  </a:lnTo>
                  <a:lnTo>
                    <a:pt x="11026" y="560"/>
                  </a:lnTo>
                  <a:close/>
                  <a:moveTo>
                    <a:pt x="10873" y="1"/>
                  </a:moveTo>
                  <a:cubicBezTo>
                    <a:pt x="10818" y="1"/>
                    <a:pt x="10760" y="31"/>
                    <a:pt x="10737" y="78"/>
                  </a:cubicBezTo>
                  <a:lnTo>
                    <a:pt x="97" y="10718"/>
                  </a:lnTo>
                  <a:cubicBezTo>
                    <a:pt x="33" y="10782"/>
                    <a:pt x="1" y="10910"/>
                    <a:pt x="33" y="11007"/>
                  </a:cubicBezTo>
                  <a:lnTo>
                    <a:pt x="3537" y="20168"/>
                  </a:lnTo>
                  <a:cubicBezTo>
                    <a:pt x="3569" y="20265"/>
                    <a:pt x="3665" y="20329"/>
                    <a:pt x="3762" y="20329"/>
                  </a:cubicBezTo>
                  <a:cubicBezTo>
                    <a:pt x="3779" y="20335"/>
                    <a:pt x="3796" y="20337"/>
                    <a:pt x="3813" y="20337"/>
                  </a:cubicBezTo>
                  <a:cubicBezTo>
                    <a:pt x="3891" y="20337"/>
                    <a:pt x="3966" y="20280"/>
                    <a:pt x="4019" y="20200"/>
                  </a:cubicBezTo>
                  <a:lnTo>
                    <a:pt x="10512" y="7953"/>
                  </a:lnTo>
                  <a:lnTo>
                    <a:pt x="17487" y="7953"/>
                  </a:lnTo>
                  <a:cubicBezTo>
                    <a:pt x="17616" y="7953"/>
                    <a:pt x="17712" y="7857"/>
                    <a:pt x="17744" y="7728"/>
                  </a:cubicBezTo>
                  <a:lnTo>
                    <a:pt x="18612" y="881"/>
                  </a:lnTo>
                  <a:cubicBezTo>
                    <a:pt x="18612" y="817"/>
                    <a:pt x="18612" y="753"/>
                    <a:pt x="18548" y="689"/>
                  </a:cubicBezTo>
                  <a:cubicBezTo>
                    <a:pt x="18516" y="624"/>
                    <a:pt x="18452" y="592"/>
                    <a:pt x="18355" y="592"/>
                  </a:cubicBezTo>
                  <a:lnTo>
                    <a:pt x="10930" y="13"/>
                  </a:lnTo>
                  <a:cubicBezTo>
                    <a:pt x="10913" y="5"/>
                    <a:pt x="10893" y="1"/>
                    <a:pt x="108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7" name="Google Shape;3417;p57"/>
            <p:cNvSpPr/>
            <p:nvPr/>
          </p:nvSpPr>
          <p:spPr>
            <a:xfrm>
              <a:off x="4254776" y="3167927"/>
              <a:ext cx="542451" cy="1180025"/>
            </a:xfrm>
            <a:custGeom>
              <a:avLst/>
              <a:gdLst/>
              <a:ahLst/>
              <a:cxnLst/>
              <a:rect l="l" t="t" r="r" b="b"/>
              <a:pathLst>
                <a:path w="21698" h="47201" extrusionOk="0">
                  <a:moveTo>
                    <a:pt x="11463" y="0"/>
                  </a:moveTo>
                  <a:cubicBezTo>
                    <a:pt x="8617" y="0"/>
                    <a:pt x="6106" y="1038"/>
                    <a:pt x="3922" y="2611"/>
                  </a:cubicBezTo>
                  <a:cubicBezTo>
                    <a:pt x="3922" y="2611"/>
                    <a:pt x="579" y="4668"/>
                    <a:pt x="290" y="9908"/>
                  </a:cubicBezTo>
                  <a:cubicBezTo>
                    <a:pt x="0" y="15147"/>
                    <a:pt x="1158" y="28680"/>
                    <a:pt x="1897" y="30866"/>
                  </a:cubicBezTo>
                  <a:cubicBezTo>
                    <a:pt x="2554" y="32810"/>
                    <a:pt x="5499" y="34753"/>
                    <a:pt x="8087" y="34753"/>
                  </a:cubicBezTo>
                  <a:cubicBezTo>
                    <a:pt x="8410" y="34753"/>
                    <a:pt x="8727" y="34723"/>
                    <a:pt x="9033" y="34659"/>
                  </a:cubicBezTo>
                  <a:cubicBezTo>
                    <a:pt x="9033" y="34659"/>
                    <a:pt x="10165" y="47200"/>
                    <a:pt x="11464" y="47200"/>
                  </a:cubicBezTo>
                  <a:cubicBezTo>
                    <a:pt x="11479" y="47200"/>
                    <a:pt x="11493" y="47199"/>
                    <a:pt x="11508" y="47195"/>
                  </a:cubicBezTo>
                  <a:cubicBezTo>
                    <a:pt x="12826" y="46906"/>
                    <a:pt x="19673" y="37713"/>
                    <a:pt x="19962" y="35109"/>
                  </a:cubicBezTo>
                  <a:cubicBezTo>
                    <a:pt x="20251" y="32473"/>
                    <a:pt x="20669" y="24019"/>
                    <a:pt x="20669" y="24019"/>
                  </a:cubicBezTo>
                  <a:cubicBezTo>
                    <a:pt x="20669" y="24019"/>
                    <a:pt x="21698" y="17494"/>
                    <a:pt x="21698" y="12093"/>
                  </a:cubicBezTo>
                  <a:cubicBezTo>
                    <a:pt x="21698" y="6693"/>
                    <a:pt x="20380" y="2322"/>
                    <a:pt x="15719" y="746"/>
                  </a:cubicBezTo>
                  <a:cubicBezTo>
                    <a:pt x="14225" y="231"/>
                    <a:pt x="12807" y="0"/>
                    <a:pt x="1146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8" name="Google Shape;3418;p57"/>
            <p:cNvSpPr/>
            <p:nvPr/>
          </p:nvSpPr>
          <p:spPr>
            <a:xfrm>
              <a:off x="4333525" y="3175150"/>
              <a:ext cx="463700" cy="450850"/>
            </a:xfrm>
            <a:custGeom>
              <a:avLst/>
              <a:gdLst/>
              <a:ahLst/>
              <a:cxnLst/>
              <a:rect l="l" t="t" r="r" b="b"/>
              <a:pathLst>
                <a:path w="18548" h="18034" extrusionOk="0">
                  <a:moveTo>
                    <a:pt x="8313" y="0"/>
                  </a:moveTo>
                  <a:cubicBezTo>
                    <a:pt x="5467" y="0"/>
                    <a:pt x="2956" y="1038"/>
                    <a:pt x="772" y="2611"/>
                  </a:cubicBezTo>
                  <a:cubicBezTo>
                    <a:pt x="772" y="2611"/>
                    <a:pt x="451" y="2836"/>
                    <a:pt x="1" y="3254"/>
                  </a:cubicBezTo>
                  <a:cubicBezTo>
                    <a:pt x="226" y="3414"/>
                    <a:pt x="1929" y="4379"/>
                    <a:pt x="5497" y="4379"/>
                  </a:cubicBezTo>
                  <a:cubicBezTo>
                    <a:pt x="9322" y="4379"/>
                    <a:pt x="14305" y="3800"/>
                    <a:pt x="14305" y="3800"/>
                  </a:cubicBezTo>
                  <a:lnTo>
                    <a:pt x="14305" y="3800"/>
                  </a:lnTo>
                  <a:cubicBezTo>
                    <a:pt x="14305" y="3800"/>
                    <a:pt x="12023" y="5954"/>
                    <a:pt x="11894" y="7497"/>
                  </a:cubicBezTo>
                  <a:cubicBezTo>
                    <a:pt x="11766" y="9072"/>
                    <a:pt x="12312" y="13058"/>
                    <a:pt x="13598" y="13765"/>
                  </a:cubicBezTo>
                  <a:cubicBezTo>
                    <a:pt x="14884" y="14472"/>
                    <a:pt x="13726" y="15758"/>
                    <a:pt x="14466" y="16883"/>
                  </a:cubicBezTo>
                  <a:cubicBezTo>
                    <a:pt x="14889" y="17556"/>
                    <a:pt x="15415" y="18033"/>
                    <a:pt x="16072" y="18033"/>
                  </a:cubicBezTo>
                  <a:cubicBezTo>
                    <a:pt x="16514" y="18033"/>
                    <a:pt x="17015" y="17818"/>
                    <a:pt x="17584" y="17301"/>
                  </a:cubicBezTo>
                  <a:cubicBezTo>
                    <a:pt x="17841" y="17076"/>
                    <a:pt x="18098" y="16658"/>
                    <a:pt x="18387" y="16079"/>
                  </a:cubicBezTo>
                  <a:cubicBezTo>
                    <a:pt x="18484" y="14761"/>
                    <a:pt x="18548" y="13379"/>
                    <a:pt x="18548" y="12093"/>
                  </a:cubicBezTo>
                  <a:cubicBezTo>
                    <a:pt x="18548" y="6693"/>
                    <a:pt x="17230" y="2322"/>
                    <a:pt x="12569" y="746"/>
                  </a:cubicBezTo>
                  <a:cubicBezTo>
                    <a:pt x="11075" y="231"/>
                    <a:pt x="9657" y="0"/>
                    <a:pt x="831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9" name="Google Shape;3419;p57"/>
            <p:cNvSpPr/>
            <p:nvPr/>
          </p:nvSpPr>
          <p:spPr>
            <a:xfrm>
              <a:off x="4253975" y="3168075"/>
              <a:ext cx="549700" cy="1193400"/>
            </a:xfrm>
            <a:custGeom>
              <a:avLst/>
              <a:gdLst/>
              <a:ahLst/>
              <a:cxnLst/>
              <a:rect l="l" t="t" r="r" b="b"/>
              <a:pathLst>
                <a:path w="21988" h="47736" extrusionOk="0">
                  <a:moveTo>
                    <a:pt x="3829" y="2675"/>
                  </a:moveTo>
                  <a:cubicBezTo>
                    <a:pt x="3829" y="2675"/>
                    <a:pt x="3829" y="2675"/>
                    <a:pt x="3829" y="2675"/>
                  </a:cubicBezTo>
                  <a:lnTo>
                    <a:pt x="3829" y="2675"/>
                  </a:lnTo>
                  <a:lnTo>
                    <a:pt x="3829" y="2675"/>
                  </a:lnTo>
                  <a:close/>
                  <a:moveTo>
                    <a:pt x="11540" y="547"/>
                  </a:moveTo>
                  <a:cubicBezTo>
                    <a:pt x="12826" y="547"/>
                    <a:pt x="14208" y="772"/>
                    <a:pt x="15687" y="1254"/>
                  </a:cubicBezTo>
                  <a:cubicBezTo>
                    <a:pt x="17937" y="2058"/>
                    <a:pt x="19351" y="3472"/>
                    <a:pt x="20251" y="5401"/>
                  </a:cubicBezTo>
                  <a:cubicBezTo>
                    <a:pt x="21151" y="7298"/>
                    <a:pt x="21473" y="9708"/>
                    <a:pt x="21473" y="12376"/>
                  </a:cubicBezTo>
                  <a:cubicBezTo>
                    <a:pt x="21473" y="15044"/>
                    <a:pt x="21216" y="18034"/>
                    <a:pt x="20959" y="20348"/>
                  </a:cubicBezTo>
                  <a:cubicBezTo>
                    <a:pt x="20830" y="21506"/>
                    <a:pt x="20701" y="22470"/>
                    <a:pt x="20605" y="23177"/>
                  </a:cubicBezTo>
                  <a:cubicBezTo>
                    <a:pt x="20508" y="23884"/>
                    <a:pt x="20444" y="24270"/>
                    <a:pt x="20444" y="24270"/>
                  </a:cubicBezTo>
                  <a:lnTo>
                    <a:pt x="20444" y="24302"/>
                  </a:lnTo>
                  <a:cubicBezTo>
                    <a:pt x="20444" y="24302"/>
                    <a:pt x="20412" y="24816"/>
                    <a:pt x="20380" y="25652"/>
                  </a:cubicBezTo>
                  <a:cubicBezTo>
                    <a:pt x="20251" y="28159"/>
                    <a:pt x="19930" y="33399"/>
                    <a:pt x="19705" y="35360"/>
                  </a:cubicBezTo>
                  <a:cubicBezTo>
                    <a:pt x="19705" y="35649"/>
                    <a:pt x="19544" y="36067"/>
                    <a:pt x="19351" y="36549"/>
                  </a:cubicBezTo>
                  <a:cubicBezTo>
                    <a:pt x="18612" y="38253"/>
                    <a:pt x="16876" y="40889"/>
                    <a:pt x="15205" y="43107"/>
                  </a:cubicBezTo>
                  <a:cubicBezTo>
                    <a:pt x="14369" y="44232"/>
                    <a:pt x="13565" y="45260"/>
                    <a:pt x="12858" y="46000"/>
                  </a:cubicBezTo>
                  <a:cubicBezTo>
                    <a:pt x="12537" y="46353"/>
                    <a:pt x="12215" y="46675"/>
                    <a:pt x="11990" y="46868"/>
                  </a:cubicBezTo>
                  <a:cubicBezTo>
                    <a:pt x="11862" y="46996"/>
                    <a:pt x="11733" y="47060"/>
                    <a:pt x="11669" y="47125"/>
                  </a:cubicBezTo>
                  <a:cubicBezTo>
                    <a:pt x="11595" y="47174"/>
                    <a:pt x="11539" y="47205"/>
                    <a:pt x="11503" y="47216"/>
                  </a:cubicBezTo>
                  <a:lnTo>
                    <a:pt x="11503" y="47216"/>
                  </a:lnTo>
                  <a:cubicBezTo>
                    <a:pt x="11487" y="47198"/>
                    <a:pt x="11433" y="47136"/>
                    <a:pt x="11379" y="47028"/>
                  </a:cubicBezTo>
                  <a:cubicBezTo>
                    <a:pt x="11251" y="46835"/>
                    <a:pt x="11122" y="46482"/>
                    <a:pt x="10994" y="46032"/>
                  </a:cubicBezTo>
                  <a:cubicBezTo>
                    <a:pt x="10512" y="44457"/>
                    <a:pt x="10094" y="41660"/>
                    <a:pt x="9804" y="39281"/>
                  </a:cubicBezTo>
                  <a:cubicBezTo>
                    <a:pt x="9644" y="38092"/>
                    <a:pt x="9547" y="36999"/>
                    <a:pt x="9451" y="36196"/>
                  </a:cubicBezTo>
                  <a:cubicBezTo>
                    <a:pt x="9387" y="35424"/>
                    <a:pt x="9322" y="34910"/>
                    <a:pt x="9322" y="34910"/>
                  </a:cubicBezTo>
                  <a:cubicBezTo>
                    <a:pt x="9322" y="34845"/>
                    <a:pt x="9290" y="34781"/>
                    <a:pt x="9226" y="34749"/>
                  </a:cubicBezTo>
                  <a:cubicBezTo>
                    <a:pt x="9161" y="34685"/>
                    <a:pt x="9097" y="34685"/>
                    <a:pt x="9001" y="34685"/>
                  </a:cubicBezTo>
                  <a:cubicBezTo>
                    <a:pt x="8711" y="34749"/>
                    <a:pt x="8422" y="34781"/>
                    <a:pt x="8101" y="34781"/>
                  </a:cubicBezTo>
                  <a:cubicBezTo>
                    <a:pt x="6879" y="34781"/>
                    <a:pt x="5529" y="34299"/>
                    <a:pt x="4436" y="33592"/>
                  </a:cubicBezTo>
                  <a:cubicBezTo>
                    <a:pt x="3343" y="32917"/>
                    <a:pt x="2475" y="31952"/>
                    <a:pt x="2186" y="31085"/>
                  </a:cubicBezTo>
                  <a:cubicBezTo>
                    <a:pt x="2025" y="30635"/>
                    <a:pt x="1833" y="29574"/>
                    <a:pt x="1672" y="28192"/>
                  </a:cubicBezTo>
                  <a:cubicBezTo>
                    <a:pt x="1093" y="24013"/>
                    <a:pt x="547" y="16684"/>
                    <a:pt x="547" y="12151"/>
                  </a:cubicBezTo>
                  <a:cubicBezTo>
                    <a:pt x="547" y="11412"/>
                    <a:pt x="547" y="10769"/>
                    <a:pt x="579" y="10191"/>
                  </a:cubicBezTo>
                  <a:cubicBezTo>
                    <a:pt x="740" y="7651"/>
                    <a:pt x="1608" y="5883"/>
                    <a:pt x="2475" y="4758"/>
                  </a:cubicBezTo>
                  <a:cubicBezTo>
                    <a:pt x="2893" y="4180"/>
                    <a:pt x="3311" y="3762"/>
                    <a:pt x="3601" y="3505"/>
                  </a:cubicBezTo>
                  <a:cubicBezTo>
                    <a:pt x="3761" y="3376"/>
                    <a:pt x="3890" y="3280"/>
                    <a:pt x="3986" y="3215"/>
                  </a:cubicBezTo>
                  <a:lnTo>
                    <a:pt x="4083" y="3151"/>
                  </a:lnTo>
                  <a:lnTo>
                    <a:pt x="4115" y="3151"/>
                  </a:lnTo>
                  <a:lnTo>
                    <a:pt x="4115" y="3119"/>
                  </a:lnTo>
                  <a:cubicBezTo>
                    <a:pt x="6268" y="1576"/>
                    <a:pt x="8744" y="547"/>
                    <a:pt x="11540" y="547"/>
                  </a:cubicBezTo>
                  <a:close/>
                  <a:moveTo>
                    <a:pt x="11540" y="1"/>
                  </a:moveTo>
                  <a:cubicBezTo>
                    <a:pt x="8631" y="1"/>
                    <a:pt x="6039" y="1082"/>
                    <a:pt x="3829" y="2675"/>
                  </a:cubicBezTo>
                  <a:lnTo>
                    <a:pt x="3826" y="2669"/>
                  </a:lnTo>
                  <a:cubicBezTo>
                    <a:pt x="3793" y="2701"/>
                    <a:pt x="2925" y="3215"/>
                    <a:pt x="2025" y="4437"/>
                  </a:cubicBezTo>
                  <a:cubicBezTo>
                    <a:pt x="1125" y="5626"/>
                    <a:pt x="193" y="7491"/>
                    <a:pt x="65" y="10191"/>
                  </a:cubicBezTo>
                  <a:cubicBezTo>
                    <a:pt x="32" y="10737"/>
                    <a:pt x="0" y="11412"/>
                    <a:pt x="0" y="12151"/>
                  </a:cubicBezTo>
                  <a:cubicBezTo>
                    <a:pt x="0" y="15205"/>
                    <a:pt x="257" y="19480"/>
                    <a:pt x="579" y="23209"/>
                  </a:cubicBezTo>
                  <a:cubicBezTo>
                    <a:pt x="772" y="25106"/>
                    <a:pt x="933" y="26842"/>
                    <a:pt x="1125" y="28256"/>
                  </a:cubicBezTo>
                  <a:cubicBezTo>
                    <a:pt x="1318" y="29670"/>
                    <a:pt x="1511" y="30731"/>
                    <a:pt x="1672" y="31245"/>
                  </a:cubicBezTo>
                  <a:cubicBezTo>
                    <a:pt x="2025" y="32306"/>
                    <a:pt x="2958" y="33303"/>
                    <a:pt x="4147" y="34042"/>
                  </a:cubicBezTo>
                  <a:cubicBezTo>
                    <a:pt x="5336" y="34813"/>
                    <a:pt x="6751" y="35296"/>
                    <a:pt x="8101" y="35328"/>
                  </a:cubicBezTo>
                  <a:cubicBezTo>
                    <a:pt x="8354" y="35328"/>
                    <a:pt x="8591" y="35311"/>
                    <a:pt x="8836" y="35266"/>
                  </a:cubicBezTo>
                  <a:lnTo>
                    <a:pt x="8836" y="35266"/>
                  </a:lnTo>
                  <a:cubicBezTo>
                    <a:pt x="8917" y="36116"/>
                    <a:pt x="9173" y="38690"/>
                    <a:pt x="9515" y="41242"/>
                  </a:cubicBezTo>
                  <a:cubicBezTo>
                    <a:pt x="9740" y="42817"/>
                    <a:pt x="10029" y="44392"/>
                    <a:pt x="10319" y="45582"/>
                  </a:cubicBezTo>
                  <a:cubicBezTo>
                    <a:pt x="10447" y="46193"/>
                    <a:pt x="10608" y="46675"/>
                    <a:pt x="10769" y="47060"/>
                  </a:cubicBezTo>
                  <a:cubicBezTo>
                    <a:pt x="10865" y="47221"/>
                    <a:pt x="10929" y="47382"/>
                    <a:pt x="11058" y="47510"/>
                  </a:cubicBezTo>
                  <a:cubicBezTo>
                    <a:pt x="11090" y="47575"/>
                    <a:pt x="11154" y="47639"/>
                    <a:pt x="11251" y="47671"/>
                  </a:cubicBezTo>
                  <a:cubicBezTo>
                    <a:pt x="11315" y="47703"/>
                    <a:pt x="11412" y="47735"/>
                    <a:pt x="11508" y="47735"/>
                  </a:cubicBezTo>
                  <a:lnTo>
                    <a:pt x="11604" y="47735"/>
                  </a:lnTo>
                  <a:cubicBezTo>
                    <a:pt x="11733" y="47703"/>
                    <a:pt x="11862" y="47639"/>
                    <a:pt x="11990" y="47543"/>
                  </a:cubicBezTo>
                  <a:cubicBezTo>
                    <a:pt x="12505" y="47189"/>
                    <a:pt x="13212" y="46450"/>
                    <a:pt x="14047" y="45453"/>
                  </a:cubicBezTo>
                  <a:cubicBezTo>
                    <a:pt x="15301" y="43942"/>
                    <a:pt x="16780" y="41949"/>
                    <a:pt x="18001" y="40053"/>
                  </a:cubicBezTo>
                  <a:cubicBezTo>
                    <a:pt x="18612" y="39121"/>
                    <a:pt x="19126" y="38221"/>
                    <a:pt x="19544" y="37417"/>
                  </a:cubicBezTo>
                  <a:cubicBezTo>
                    <a:pt x="19930" y="36613"/>
                    <a:pt x="20187" y="35938"/>
                    <a:pt x="20251" y="35424"/>
                  </a:cubicBezTo>
                  <a:cubicBezTo>
                    <a:pt x="20530" y="32882"/>
                    <a:pt x="20959" y="24931"/>
                    <a:pt x="20989" y="24366"/>
                  </a:cubicBezTo>
                  <a:lnTo>
                    <a:pt x="20989" y="24366"/>
                  </a:lnTo>
                  <a:lnTo>
                    <a:pt x="20991" y="24366"/>
                  </a:lnTo>
                  <a:cubicBezTo>
                    <a:pt x="20991" y="24366"/>
                    <a:pt x="21987" y="17809"/>
                    <a:pt x="21987" y="12376"/>
                  </a:cubicBezTo>
                  <a:cubicBezTo>
                    <a:pt x="21987" y="9644"/>
                    <a:pt x="21666" y="7169"/>
                    <a:pt x="20734" y="5176"/>
                  </a:cubicBezTo>
                  <a:cubicBezTo>
                    <a:pt x="19801" y="3151"/>
                    <a:pt x="18258" y="1576"/>
                    <a:pt x="15848" y="772"/>
                  </a:cubicBezTo>
                  <a:cubicBezTo>
                    <a:pt x="14337" y="258"/>
                    <a:pt x="12890" y="1"/>
                    <a:pt x="115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0" name="Google Shape;3420;p57"/>
            <p:cNvSpPr/>
            <p:nvPr/>
          </p:nvSpPr>
          <p:spPr>
            <a:xfrm>
              <a:off x="4706400" y="3568950"/>
              <a:ext cx="116550" cy="215550"/>
            </a:xfrm>
            <a:custGeom>
              <a:avLst/>
              <a:gdLst/>
              <a:ahLst/>
              <a:cxnLst/>
              <a:rect l="l" t="t" r="r" b="b"/>
              <a:pathLst>
                <a:path w="4662" h="8622" extrusionOk="0">
                  <a:moveTo>
                    <a:pt x="3089" y="1"/>
                  </a:moveTo>
                  <a:cubicBezTo>
                    <a:pt x="1847" y="1"/>
                    <a:pt x="1" y="2899"/>
                    <a:pt x="1" y="2899"/>
                  </a:cubicBezTo>
                  <a:lnTo>
                    <a:pt x="1319" y="7849"/>
                  </a:lnTo>
                  <a:cubicBezTo>
                    <a:pt x="1550" y="8377"/>
                    <a:pt x="1849" y="8621"/>
                    <a:pt x="2171" y="8621"/>
                  </a:cubicBezTo>
                  <a:cubicBezTo>
                    <a:pt x="2654" y="8621"/>
                    <a:pt x="3190" y="8074"/>
                    <a:pt x="3633" y="7110"/>
                  </a:cubicBezTo>
                  <a:cubicBezTo>
                    <a:pt x="4372" y="5503"/>
                    <a:pt x="4662" y="1002"/>
                    <a:pt x="3504" y="135"/>
                  </a:cubicBezTo>
                  <a:cubicBezTo>
                    <a:pt x="3377" y="42"/>
                    <a:pt x="3238" y="1"/>
                    <a:pt x="308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1" name="Google Shape;3421;p57"/>
            <p:cNvSpPr/>
            <p:nvPr/>
          </p:nvSpPr>
          <p:spPr>
            <a:xfrm>
              <a:off x="4700775" y="3561850"/>
              <a:ext cx="118975" cy="229050"/>
            </a:xfrm>
            <a:custGeom>
              <a:avLst/>
              <a:gdLst/>
              <a:ahLst/>
              <a:cxnLst/>
              <a:rect l="l" t="t" r="r" b="b"/>
              <a:pathLst>
                <a:path w="4759" h="9162" extrusionOk="0">
                  <a:moveTo>
                    <a:pt x="3312" y="1"/>
                  </a:moveTo>
                  <a:cubicBezTo>
                    <a:pt x="2894" y="1"/>
                    <a:pt x="2508" y="226"/>
                    <a:pt x="2154" y="515"/>
                  </a:cubicBezTo>
                  <a:cubicBezTo>
                    <a:pt x="1576" y="965"/>
                    <a:pt x="1061" y="1576"/>
                    <a:pt x="676" y="2090"/>
                  </a:cubicBezTo>
                  <a:cubicBezTo>
                    <a:pt x="258" y="2604"/>
                    <a:pt x="1" y="3022"/>
                    <a:pt x="1" y="3022"/>
                  </a:cubicBezTo>
                  <a:lnTo>
                    <a:pt x="451" y="3312"/>
                  </a:lnTo>
                  <a:cubicBezTo>
                    <a:pt x="451" y="3312"/>
                    <a:pt x="483" y="3279"/>
                    <a:pt x="515" y="3215"/>
                  </a:cubicBezTo>
                  <a:cubicBezTo>
                    <a:pt x="708" y="2926"/>
                    <a:pt x="1190" y="2251"/>
                    <a:pt x="1736" y="1640"/>
                  </a:cubicBezTo>
                  <a:cubicBezTo>
                    <a:pt x="2026" y="1319"/>
                    <a:pt x="2315" y="1061"/>
                    <a:pt x="2604" y="836"/>
                  </a:cubicBezTo>
                  <a:cubicBezTo>
                    <a:pt x="2862" y="644"/>
                    <a:pt x="3119" y="547"/>
                    <a:pt x="3312" y="547"/>
                  </a:cubicBezTo>
                  <a:cubicBezTo>
                    <a:pt x="3408" y="547"/>
                    <a:pt x="3472" y="579"/>
                    <a:pt x="3569" y="611"/>
                  </a:cubicBezTo>
                  <a:cubicBezTo>
                    <a:pt x="3762" y="772"/>
                    <a:pt x="3954" y="1126"/>
                    <a:pt x="4051" y="1640"/>
                  </a:cubicBezTo>
                  <a:cubicBezTo>
                    <a:pt x="4179" y="2154"/>
                    <a:pt x="4244" y="2797"/>
                    <a:pt x="4244" y="3472"/>
                  </a:cubicBezTo>
                  <a:cubicBezTo>
                    <a:pt x="4244" y="4179"/>
                    <a:pt x="4179" y="4951"/>
                    <a:pt x="4051" y="5626"/>
                  </a:cubicBezTo>
                  <a:cubicBezTo>
                    <a:pt x="3954" y="6301"/>
                    <a:pt x="3794" y="6912"/>
                    <a:pt x="3601" y="7297"/>
                  </a:cubicBezTo>
                  <a:cubicBezTo>
                    <a:pt x="3408" y="7747"/>
                    <a:pt x="3183" y="8101"/>
                    <a:pt x="2958" y="8326"/>
                  </a:cubicBezTo>
                  <a:cubicBezTo>
                    <a:pt x="2733" y="8551"/>
                    <a:pt x="2540" y="8648"/>
                    <a:pt x="2411" y="8648"/>
                  </a:cubicBezTo>
                  <a:cubicBezTo>
                    <a:pt x="2315" y="8648"/>
                    <a:pt x="2219" y="8615"/>
                    <a:pt x="2090" y="8519"/>
                  </a:cubicBezTo>
                  <a:cubicBezTo>
                    <a:pt x="1994" y="8423"/>
                    <a:pt x="1897" y="8262"/>
                    <a:pt x="1769" y="8037"/>
                  </a:cubicBezTo>
                  <a:lnTo>
                    <a:pt x="1286" y="8230"/>
                  </a:lnTo>
                  <a:cubicBezTo>
                    <a:pt x="1415" y="8519"/>
                    <a:pt x="1576" y="8744"/>
                    <a:pt x="1769" y="8905"/>
                  </a:cubicBezTo>
                  <a:cubicBezTo>
                    <a:pt x="1929" y="9065"/>
                    <a:pt x="2154" y="9162"/>
                    <a:pt x="2411" y="9162"/>
                  </a:cubicBezTo>
                  <a:cubicBezTo>
                    <a:pt x="2733" y="9162"/>
                    <a:pt x="3054" y="8969"/>
                    <a:pt x="3344" y="8712"/>
                  </a:cubicBezTo>
                  <a:cubicBezTo>
                    <a:pt x="3633" y="8423"/>
                    <a:pt x="3890" y="8005"/>
                    <a:pt x="4115" y="7522"/>
                  </a:cubicBezTo>
                  <a:cubicBezTo>
                    <a:pt x="4308" y="7072"/>
                    <a:pt x="4469" y="6430"/>
                    <a:pt x="4597" y="5722"/>
                  </a:cubicBezTo>
                  <a:cubicBezTo>
                    <a:pt x="4694" y="5015"/>
                    <a:pt x="4758" y="4212"/>
                    <a:pt x="4758" y="3472"/>
                  </a:cubicBezTo>
                  <a:cubicBezTo>
                    <a:pt x="4758" y="2765"/>
                    <a:pt x="4726" y="2090"/>
                    <a:pt x="4565" y="1511"/>
                  </a:cubicBezTo>
                  <a:cubicBezTo>
                    <a:pt x="4437" y="965"/>
                    <a:pt x="4244" y="483"/>
                    <a:pt x="3890" y="194"/>
                  </a:cubicBezTo>
                  <a:cubicBezTo>
                    <a:pt x="3697" y="65"/>
                    <a:pt x="3504" y="1"/>
                    <a:pt x="33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2" name="Google Shape;3422;p57"/>
            <p:cNvSpPr/>
            <p:nvPr/>
          </p:nvSpPr>
          <p:spPr>
            <a:xfrm>
              <a:off x="4340750" y="3605550"/>
              <a:ext cx="114950" cy="202225"/>
            </a:xfrm>
            <a:custGeom>
              <a:avLst/>
              <a:gdLst/>
              <a:ahLst/>
              <a:cxnLst/>
              <a:rect l="l" t="t" r="r" b="b"/>
              <a:pathLst>
                <a:path w="4598" h="8089" extrusionOk="0">
                  <a:moveTo>
                    <a:pt x="1349" y="0"/>
                  </a:moveTo>
                  <a:cubicBezTo>
                    <a:pt x="1235" y="0"/>
                    <a:pt x="1144" y="87"/>
                    <a:pt x="1094" y="213"/>
                  </a:cubicBezTo>
                  <a:cubicBezTo>
                    <a:pt x="1094" y="213"/>
                    <a:pt x="837" y="1339"/>
                    <a:pt x="547" y="2689"/>
                  </a:cubicBezTo>
                  <a:cubicBezTo>
                    <a:pt x="290" y="4039"/>
                    <a:pt x="1" y="5614"/>
                    <a:pt x="1" y="6546"/>
                  </a:cubicBezTo>
                  <a:cubicBezTo>
                    <a:pt x="1" y="6803"/>
                    <a:pt x="1" y="7028"/>
                    <a:pt x="97" y="7221"/>
                  </a:cubicBezTo>
                  <a:cubicBezTo>
                    <a:pt x="290" y="7575"/>
                    <a:pt x="644" y="7767"/>
                    <a:pt x="1030" y="7896"/>
                  </a:cubicBezTo>
                  <a:cubicBezTo>
                    <a:pt x="1415" y="8025"/>
                    <a:pt x="1865" y="8089"/>
                    <a:pt x="2347" y="8089"/>
                  </a:cubicBezTo>
                  <a:cubicBezTo>
                    <a:pt x="3119" y="8057"/>
                    <a:pt x="3890" y="7928"/>
                    <a:pt x="4405" y="7639"/>
                  </a:cubicBezTo>
                  <a:cubicBezTo>
                    <a:pt x="4533" y="7575"/>
                    <a:pt x="4598" y="7382"/>
                    <a:pt x="4501" y="7253"/>
                  </a:cubicBezTo>
                  <a:cubicBezTo>
                    <a:pt x="4458" y="7167"/>
                    <a:pt x="4373" y="7125"/>
                    <a:pt x="4282" y="7125"/>
                  </a:cubicBezTo>
                  <a:cubicBezTo>
                    <a:pt x="4237" y="7125"/>
                    <a:pt x="4190" y="7135"/>
                    <a:pt x="4148" y="7157"/>
                  </a:cubicBezTo>
                  <a:cubicBezTo>
                    <a:pt x="3762" y="7382"/>
                    <a:pt x="3023" y="7542"/>
                    <a:pt x="2347" y="7542"/>
                  </a:cubicBezTo>
                  <a:cubicBezTo>
                    <a:pt x="1930" y="7542"/>
                    <a:pt x="1512" y="7478"/>
                    <a:pt x="1190" y="7382"/>
                  </a:cubicBezTo>
                  <a:cubicBezTo>
                    <a:pt x="869" y="7285"/>
                    <a:pt x="644" y="7125"/>
                    <a:pt x="580" y="6996"/>
                  </a:cubicBezTo>
                  <a:cubicBezTo>
                    <a:pt x="580" y="6964"/>
                    <a:pt x="547" y="6771"/>
                    <a:pt x="547" y="6546"/>
                  </a:cubicBezTo>
                  <a:cubicBezTo>
                    <a:pt x="547" y="5710"/>
                    <a:pt x="805" y="4135"/>
                    <a:pt x="1094" y="2785"/>
                  </a:cubicBezTo>
                  <a:cubicBezTo>
                    <a:pt x="1222" y="2110"/>
                    <a:pt x="1351" y="1499"/>
                    <a:pt x="1447" y="1049"/>
                  </a:cubicBezTo>
                  <a:cubicBezTo>
                    <a:pt x="1576" y="599"/>
                    <a:pt x="1640" y="342"/>
                    <a:pt x="1640" y="342"/>
                  </a:cubicBezTo>
                  <a:cubicBezTo>
                    <a:pt x="1672" y="181"/>
                    <a:pt x="1576" y="53"/>
                    <a:pt x="1447" y="21"/>
                  </a:cubicBezTo>
                  <a:cubicBezTo>
                    <a:pt x="1413" y="7"/>
                    <a:pt x="1380" y="0"/>
                    <a:pt x="13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3" name="Google Shape;3423;p57"/>
            <p:cNvSpPr/>
            <p:nvPr/>
          </p:nvSpPr>
          <p:spPr>
            <a:xfrm>
              <a:off x="4360050" y="3835075"/>
              <a:ext cx="135825" cy="28150"/>
            </a:xfrm>
            <a:custGeom>
              <a:avLst/>
              <a:gdLst/>
              <a:ahLst/>
              <a:cxnLst/>
              <a:rect l="l" t="t" r="r" b="b"/>
              <a:pathLst>
                <a:path w="5433" h="1126" extrusionOk="0">
                  <a:moveTo>
                    <a:pt x="5117" y="1"/>
                  </a:moveTo>
                  <a:cubicBezTo>
                    <a:pt x="5072" y="1"/>
                    <a:pt x="5026" y="12"/>
                    <a:pt x="4983" y="33"/>
                  </a:cubicBezTo>
                  <a:cubicBezTo>
                    <a:pt x="4276" y="451"/>
                    <a:pt x="3408" y="612"/>
                    <a:pt x="2604" y="612"/>
                  </a:cubicBezTo>
                  <a:cubicBezTo>
                    <a:pt x="1993" y="612"/>
                    <a:pt x="1447" y="515"/>
                    <a:pt x="1029" y="451"/>
                  </a:cubicBezTo>
                  <a:cubicBezTo>
                    <a:pt x="836" y="419"/>
                    <a:pt x="675" y="354"/>
                    <a:pt x="547" y="354"/>
                  </a:cubicBezTo>
                  <a:cubicBezTo>
                    <a:pt x="483" y="322"/>
                    <a:pt x="450" y="322"/>
                    <a:pt x="418" y="290"/>
                  </a:cubicBezTo>
                  <a:lnTo>
                    <a:pt x="386" y="290"/>
                  </a:lnTo>
                  <a:cubicBezTo>
                    <a:pt x="359" y="285"/>
                    <a:pt x="333" y="282"/>
                    <a:pt x="309" y="282"/>
                  </a:cubicBezTo>
                  <a:cubicBezTo>
                    <a:pt x="185" y="282"/>
                    <a:pt x="91" y="349"/>
                    <a:pt x="65" y="483"/>
                  </a:cubicBezTo>
                  <a:cubicBezTo>
                    <a:pt x="0" y="612"/>
                    <a:pt x="97" y="772"/>
                    <a:pt x="225" y="804"/>
                  </a:cubicBezTo>
                  <a:cubicBezTo>
                    <a:pt x="258" y="804"/>
                    <a:pt x="1318" y="1126"/>
                    <a:pt x="2604" y="1126"/>
                  </a:cubicBezTo>
                  <a:cubicBezTo>
                    <a:pt x="3472" y="1126"/>
                    <a:pt x="4436" y="997"/>
                    <a:pt x="5240" y="483"/>
                  </a:cubicBezTo>
                  <a:cubicBezTo>
                    <a:pt x="5369" y="419"/>
                    <a:pt x="5433" y="258"/>
                    <a:pt x="5336" y="129"/>
                  </a:cubicBezTo>
                  <a:cubicBezTo>
                    <a:pt x="5294" y="44"/>
                    <a:pt x="5208" y="1"/>
                    <a:pt x="51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4" name="Google Shape;3424;p57"/>
            <p:cNvSpPr/>
            <p:nvPr/>
          </p:nvSpPr>
          <p:spPr>
            <a:xfrm>
              <a:off x="4480600" y="3605250"/>
              <a:ext cx="28950" cy="57875"/>
            </a:xfrm>
            <a:custGeom>
              <a:avLst/>
              <a:gdLst/>
              <a:ahLst/>
              <a:cxnLst/>
              <a:rect l="l" t="t" r="r" b="b"/>
              <a:pathLst>
                <a:path w="1158" h="2315" extrusionOk="0">
                  <a:moveTo>
                    <a:pt x="579" y="0"/>
                  </a:moveTo>
                  <a:cubicBezTo>
                    <a:pt x="257" y="0"/>
                    <a:pt x="0" y="515"/>
                    <a:pt x="0" y="1158"/>
                  </a:cubicBezTo>
                  <a:cubicBezTo>
                    <a:pt x="0" y="1801"/>
                    <a:pt x="257" y="2315"/>
                    <a:pt x="579" y="2315"/>
                  </a:cubicBezTo>
                  <a:cubicBezTo>
                    <a:pt x="900" y="2315"/>
                    <a:pt x="1157" y="1801"/>
                    <a:pt x="1157" y="1158"/>
                  </a:cubicBezTo>
                  <a:cubicBezTo>
                    <a:pt x="1157" y="515"/>
                    <a:pt x="900" y="0"/>
                    <a:pt x="5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5" name="Google Shape;3425;p57"/>
            <p:cNvSpPr/>
            <p:nvPr/>
          </p:nvSpPr>
          <p:spPr>
            <a:xfrm>
              <a:off x="4305400" y="3586775"/>
              <a:ext cx="29750" cy="57875"/>
            </a:xfrm>
            <a:custGeom>
              <a:avLst/>
              <a:gdLst/>
              <a:ahLst/>
              <a:cxnLst/>
              <a:rect l="l" t="t" r="r" b="b"/>
              <a:pathLst>
                <a:path w="1190" h="2315" extrusionOk="0">
                  <a:moveTo>
                    <a:pt x="611" y="0"/>
                  </a:moveTo>
                  <a:cubicBezTo>
                    <a:pt x="290" y="0"/>
                    <a:pt x="1" y="514"/>
                    <a:pt x="1" y="1157"/>
                  </a:cubicBezTo>
                  <a:cubicBezTo>
                    <a:pt x="1" y="1800"/>
                    <a:pt x="290" y="2315"/>
                    <a:pt x="611" y="2315"/>
                  </a:cubicBezTo>
                  <a:cubicBezTo>
                    <a:pt x="933" y="2315"/>
                    <a:pt x="1190" y="1800"/>
                    <a:pt x="1190" y="1157"/>
                  </a:cubicBezTo>
                  <a:cubicBezTo>
                    <a:pt x="1190" y="514"/>
                    <a:pt x="933" y="0"/>
                    <a:pt x="6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6" name="Google Shape;3426;p57"/>
            <p:cNvSpPr/>
            <p:nvPr/>
          </p:nvSpPr>
          <p:spPr>
            <a:xfrm>
              <a:off x="4276475" y="3539350"/>
              <a:ext cx="94850" cy="24950"/>
            </a:xfrm>
            <a:custGeom>
              <a:avLst/>
              <a:gdLst/>
              <a:ahLst/>
              <a:cxnLst/>
              <a:rect l="l" t="t" r="r" b="b"/>
              <a:pathLst>
                <a:path w="3794" h="998" extrusionOk="0">
                  <a:moveTo>
                    <a:pt x="1833" y="1"/>
                  </a:moveTo>
                  <a:cubicBezTo>
                    <a:pt x="804" y="1"/>
                    <a:pt x="161" y="483"/>
                    <a:pt x="129" y="515"/>
                  </a:cubicBezTo>
                  <a:cubicBezTo>
                    <a:pt x="33" y="611"/>
                    <a:pt x="0" y="772"/>
                    <a:pt x="97" y="901"/>
                  </a:cubicBezTo>
                  <a:cubicBezTo>
                    <a:pt x="153" y="957"/>
                    <a:pt x="231" y="991"/>
                    <a:pt x="305" y="991"/>
                  </a:cubicBezTo>
                  <a:cubicBezTo>
                    <a:pt x="358" y="991"/>
                    <a:pt x="410" y="973"/>
                    <a:pt x="450" y="933"/>
                  </a:cubicBezTo>
                  <a:cubicBezTo>
                    <a:pt x="483" y="933"/>
                    <a:pt x="997" y="547"/>
                    <a:pt x="1833" y="547"/>
                  </a:cubicBezTo>
                  <a:cubicBezTo>
                    <a:pt x="2250" y="547"/>
                    <a:pt x="2797" y="644"/>
                    <a:pt x="3376" y="965"/>
                  </a:cubicBezTo>
                  <a:cubicBezTo>
                    <a:pt x="3418" y="986"/>
                    <a:pt x="3465" y="997"/>
                    <a:pt x="3510" y="997"/>
                  </a:cubicBezTo>
                  <a:cubicBezTo>
                    <a:pt x="3601" y="997"/>
                    <a:pt x="3686" y="954"/>
                    <a:pt x="3729" y="869"/>
                  </a:cubicBezTo>
                  <a:cubicBezTo>
                    <a:pt x="3793" y="740"/>
                    <a:pt x="3761" y="547"/>
                    <a:pt x="3633" y="483"/>
                  </a:cubicBezTo>
                  <a:cubicBezTo>
                    <a:pt x="2958" y="129"/>
                    <a:pt x="2347" y="1"/>
                    <a:pt x="18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7" name="Google Shape;3427;p57"/>
            <p:cNvSpPr/>
            <p:nvPr/>
          </p:nvSpPr>
          <p:spPr>
            <a:xfrm>
              <a:off x="4443625" y="3548200"/>
              <a:ext cx="135025" cy="38000"/>
            </a:xfrm>
            <a:custGeom>
              <a:avLst/>
              <a:gdLst/>
              <a:ahLst/>
              <a:cxnLst/>
              <a:rect l="l" t="t" r="r" b="b"/>
              <a:pathLst>
                <a:path w="5401" h="1520" extrusionOk="0">
                  <a:moveTo>
                    <a:pt x="2636" y="0"/>
                  </a:moveTo>
                  <a:cubicBezTo>
                    <a:pt x="1318" y="0"/>
                    <a:pt x="225" y="579"/>
                    <a:pt x="193" y="579"/>
                  </a:cubicBezTo>
                  <a:cubicBezTo>
                    <a:pt x="65" y="643"/>
                    <a:pt x="0" y="804"/>
                    <a:pt x="65" y="932"/>
                  </a:cubicBezTo>
                  <a:cubicBezTo>
                    <a:pt x="112" y="1027"/>
                    <a:pt x="211" y="1086"/>
                    <a:pt x="310" y="1086"/>
                  </a:cubicBezTo>
                  <a:cubicBezTo>
                    <a:pt x="347" y="1086"/>
                    <a:pt x="384" y="1078"/>
                    <a:pt x="418" y="1061"/>
                  </a:cubicBezTo>
                  <a:lnTo>
                    <a:pt x="450" y="1061"/>
                  </a:lnTo>
                  <a:cubicBezTo>
                    <a:pt x="547" y="997"/>
                    <a:pt x="1543" y="547"/>
                    <a:pt x="2636" y="547"/>
                  </a:cubicBezTo>
                  <a:cubicBezTo>
                    <a:pt x="3408" y="547"/>
                    <a:pt x="4243" y="740"/>
                    <a:pt x="4919" y="1447"/>
                  </a:cubicBezTo>
                  <a:cubicBezTo>
                    <a:pt x="4983" y="1495"/>
                    <a:pt x="5055" y="1519"/>
                    <a:pt x="5123" y="1519"/>
                  </a:cubicBezTo>
                  <a:cubicBezTo>
                    <a:pt x="5192" y="1519"/>
                    <a:pt x="5256" y="1495"/>
                    <a:pt x="5304" y="1447"/>
                  </a:cubicBezTo>
                  <a:cubicBezTo>
                    <a:pt x="5401" y="1318"/>
                    <a:pt x="5401" y="1157"/>
                    <a:pt x="5304" y="1061"/>
                  </a:cubicBezTo>
                  <a:cubicBezTo>
                    <a:pt x="4501" y="257"/>
                    <a:pt x="3504" y="0"/>
                    <a:pt x="26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8" name="Google Shape;3428;p57"/>
            <p:cNvSpPr/>
            <p:nvPr/>
          </p:nvSpPr>
          <p:spPr>
            <a:xfrm>
              <a:off x="4481400" y="4034375"/>
              <a:ext cx="855050" cy="1335625"/>
            </a:xfrm>
            <a:custGeom>
              <a:avLst/>
              <a:gdLst/>
              <a:ahLst/>
              <a:cxnLst/>
              <a:rect l="l" t="t" r="r" b="b"/>
              <a:pathLst>
                <a:path w="34202" h="53425" extrusionOk="0">
                  <a:moveTo>
                    <a:pt x="14530" y="1"/>
                  </a:moveTo>
                  <a:lnTo>
                    <a:pt x="6236" y="5690"/>
                  </a:lnTo>
                  <a:cubicBezTo>
                    <a:pt x="6236" y="5690"/>
                    <a:pt x="6076" y="13855"/>
                    <a:pt x="4468" y="19384"/>
                  </a:cubicBezTo>
                  <a:cubicBezTo>
                    <a:pt x="2990" y="24559"/>
                    <a:pt x="322" y="50275"/>
                    <a:pt x="0" y="53425"/>
                  </a:cubicBezTo>
                  <a:lnTo>
                    <a:pt x="26809" y="53425"/>
                  </a:lnTo>
                  <a:cubicBezTo>
                    <a:pt x="27452" y="49760"/>
                    <a:pt x="33334" y="15366"/>
                    <a:pt x="33463" y="14273"/>
                  </a:cubicBezTo>
                  <a:cubicBezTo>
                    <a:pt x="33591" y="13116"/>
                    <a:pt x="34202" y="11219"/>
                    <a:pt x="33173" y="10930"/>
                  </a:cubicBezTo>
                  <a:cubicBezTo>
                    <a:pt x="32145" y="10640"/>
                    <a:pt x="14530" y="1"/>
                    <a:pt x="145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9" name="Google Shape;3429;p57"/>
            <p:cNvSpPr/>
            <p:nvPr/>
          </p:nvSpPr>
          <p:spPr>
            <a:xfrm>
              <a:off x="4474150" y="4027550"/>
              <a:ext cx="858300" cy="1348875"/>
            </a:xfrm>
            <a:custGeom>
              <a:avLst/>
              <a:gdLst/>
              <a:ahLst/>
              <a:cxnLst/>
              <a:rect l="l" t="t" r="r" b="b"/>
              <a:pathLst>
                <a:path w="34332" h="53955" extrusionOk="0">
                  <a:moveTo>
                    <a:pt x="14844" y="592"/>
                  </a:moveTo>
                  <a:lnTo>
                    <a:pt x="14844" y="592"/>
                  </a:lnTo>
                  <a:cubicBezTo>
                    <a:pt x="15659" y="1084"/>
                    <a:pt x="19592" y="3463"/>
                    <a:pt x="23627" y="5867"/>
                  </a:cubicBezTo>
                  <a:cubicBezTo>
                    <a:pt x="25877" y="7217"/>
                    <a:pt x="28192" y="8567"/>
                    <a:pt x="29992" y="9596"/>
                  </a:cubicBezTo>
                  <a:cubicBezTo>
                    <a:pt x="30892" y="10110"/>
                    <a:pt x="31663" y="10560"/>
                    <a:pt x="32242" y="10881"/>
                  </a:cubicBezTo>
                  <a:cubicBezTo>
                    <a:pt x="32531" y="11042"/>
                    <a:pt x="32788" y="11171"/>
                    <a:pt x="32949" y="11267"/>
                  </a:cubicBezTo>
                  <a:cubicBezTo>
                    <a:pt x="33142" y="11363"/>
                    <a:pt x="33270" y="11428"/>
                    <a:pt x="33399" y="11460"/>
                  </a:cubicBezTo>
                  <a:cubicBezTo>
                    <a:pt x="33528" y="11492"/>
                    <a:pt x="33624" y="11588"/>
                    <a:pt x="33688" y="11717"/>
                  </a:cubicBezTo>
                  <a:cubicBezTo>
                    <a:pt x="33753" y="11846"/>
                    <a:pt x="33785" y="12071"/>
                    <a:pt x="33785" y="12328"/>
                  </a:cubicBezTo>
                  <a:cubicBezTo>
                    <a:pt x="33785" y="12971"/>
                    <a:pt x="33560" y="13839"/>
                    <a:pt x="33495" y="14514"/>
                  </a:cubicBezTo>
                  <a:cubicBezTo>
                    <a:pt x="33463" y="14642"/>
                    <a:pt x="33367" y="15317"/>
                    <a:pt x="33174" y="16346"/>
                  </a:cubicBezTo>
                  <a:cubicBezTo>
                    <a:pt x="31977" y="23589"/>
                    <a:pt x="27572" y="49372"/>
                    <a:pt x="26880" y="53441"/>
                  </a:cubicBezTo>
                  <a:lnTo>
                    <a:pt x="577" y="53441"/>
                  </a:lnTo>
                  <a:cubicBezTo>
                    <a:pt x="785" y="51406"/>
                    <a:pt x="1494" y="44536"/>
                    <a:pt x="2347" y="37465"/>
                  </a:cubicBezTo>
                  <a:cubicBezTo>
                    <a:pt x="2797" y="33736"/>
                    <a:pt x="3280" y="29943"/>
                    <a:pt x="3762" y="26761"/>
                  </a:cubicBezTo>
                  <a:cubicBezTo>
                    <a:pt x="4212" y="23578"/>
                    <a:pt x="4662" y="20975"/>
                    <a:pt x="5015" y="19721"/>
                  </a:cubicBezTo>
                  <a:cubicBezTo>
                    <a:pt x="6529" y="14557"/>
                    <a:pt x="6755" y="7200"/>
                    <a:pt x="6781" y="6102"/>
                  </a:cubicBezTo>
                  <a:lnTo>
                    <a:pt x="6781" y="6102"/>
                  </a:lnTo>
                  <a:lnTo>
                    <a:pt x="14844" y="592"/>
                  </a:lnTo>
                  <a:close/>
                  <a:moveTo>
                    <a:pt x="14803" y="0"/>
                  </a:moveTo>
                  <a:cubicBezTo>
                    <a:pt x="14755" y="0"/>
                    <a:pt x="14707" y="16"/>
                    <a:pt x="14659" y="49"/>
                  </a:cubicBezTo>
                  <a:lnTo>
                    <a:pt x="6366" y="5738"/>
                  </a:lnTo>
                  <a:cubicBezTo>
                    <a:pt x="6301" y="5770"/>
                    <a:pt x="6237" y="5867"/>
                    <a:pt x="6237" y="5963"/>
                  </a:cubicBezTo>
                  <a:cubicBezTo>
                    <a:pt x="6237" y="5963"/>
                    <a:pt x="6237" y="6445"/>
                    <a:pt x="6205" y="7313"/>
                  </a:cubicBezTo>
                  <a:cubicBezTo>
                    <a:pt x="6076" y="9853"/>
                    <a:pt x="5690" y="15478"/>
                    <a:pt x="4501" y="19560"/>
                  </a:cubicBezTo>
                  <a:cubicBezTo>
                    <a:pt x="4115" y="20910"/>
                    <a:pt x="3698" y="23482"/>
                    <a:pt x="3215" y="26664"/>
                  </a:cubicBezTo>
                  <a:cubicBezTo>
                    <a:pt x="1833" y="36243"/>
                    <a:pt x="258" y="51287"/>
                    <a:pt x="33" y="53666"/>
                  </a:cubicBezTo>
                  <a:cubicBezTo>
                    <a:pt x="1" y="53730"/>
                    <a:pt x="33" y="53826"/>
                    <a:pt x="97" y="53891"/>
                  </a:cubicBezTo>
                  <a:cubicBezTo>
                    <a:pt x="129" y="53923"/>
                    <a:pt x="226" y="53955"/>
                    <a:pt x="290" y="53955"/>
                  </a:cubicBezTo>
                  <a:lnTo>
                    <a:pt x="27099" y="53955"/>
                  </a:lnTo>
                  <a:cubicBezTo>
                    <a:pt x="27227" y="53955"/>
                    <a:pt x="27356" y="53859"/>
                    <a:pt x="27356" y="53730"/>
                  </a:cubicBezTo>
                  <a:cubicBezTo>
                    <a:pt x="27677" y="51930"/>
                    <a:pt x="29317" y="42415"/>
                    <a:pt x="30892" y="33222"/>
                  </a:cubicBezTo>
                  <a:cubicBezTo>
                    <a:pt x="31663" y="28625"/>
                    <a:pt x="32435" y="24093"/>
                    <a:pt x="33013" y="20653"/>
                  </a:cubicBezTo>
                  <a:cubicBezTo>
                    <a:pt x="33303" y="18950"/>
                    <a:pt x="33528" y="17503"/>
                    <a:pt x="33720" y="16442"/>
                  </a:cubicBezTo>
                  <a:cubicBezTo>
                    <a:pt x="33881" y="15382"/>
                    <a:pt x="34010" y="14739"/>
                    <a:pt x="34010" y="14578"/>
                  </a:cubicBezTo>
                  <a:cubicBezTo>
                    <a:pt x="34106" y="13967"/>
                    <a:pt x="34299" y="13067"/>
                    <a:pt x="34331" y="12328"/>
                  </a:cubicBezTo>
                  <a:cubicBezTo>
                    <a:pt x="34331" y="12039"/>
                    <a:pt x="34267" y="11749"/>
                    <a:pt x="34170" y="11492"/>
                  </a:cubicBezTo>
                  <a:cubicBezTo>
                    <a:pt x="34042" y="11235"/>
                    <a:pt x="33849" y="11010"/>
                    <a:pt x="33528" y="10946"/>
                  </a:cubicBezTo>
                  <a:cubicBezTo>
                    <a:pt x="33528" y="10946"/>
                    <a:pt x="33367" y="10881"/>
                    <a:pt x="33206" y="10785"/>
                  </a:cubicBezTo>
                  <a:cubicBezTo>
                    <a:pt x="31824" y="10110"/>
                    <a:pt x="27259" y="7410"/>
                    <a:pt x="23048" y="4902"/>
                  </a:cubicBezTo>
                  <a:cubicBezTo>
                    <a:pt x="20927" y="3649"/>
                    <a:pt x="18902" y="2427"/>
                    <a:pt x="17423" y="1527"/>
                  </a:cubicBezTo>
                  <a:cubicBezTo>
                    <a:pt x="16684" y="1077"/>
                    <a:pt x="16073" y="724"/>
                    <a:pt x="15623" y="466"/>
                  </a:cubicBezTo>
                  <a:cubicBezTo>
                    <a:pt x="15205" y="209"/>
                    <a:pt x="14948" y="49"/>
                    <a:pt x="14948" y="49"/>
                  </a:cubicBezTo>
                  <a:cubicBezTo>
                    <a:pt x="14900" y="16"/>
                    <a:pt x="14852" y="0"/>
                    <a:pt x="148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0" name="Google Shape;3430;p57"/>
            <p:cNvSpPr/>
            <p:nvPr/>
          </p:nvSpPr>
          <p:spPr>
            <a:xfrm>
              <a:off x="4637300" y="3848750"/>
              <a:ext cx="257975" cy="516750"/>
            </a:xfrm>
            <a:custGeom>
              <a:avLst/>
              <a:gdLst/>
              <a:ahLst/>
              <a:cxnLst/>
              <a:rect l="l" t="t" r="r" b="b"/>
              <a:pathLst>
                <a:path w="10319" h="20670" extrusionOk="0">
                  <a:moveTo>
                    <a:pt x="9322" y="0"/>
                  </a:moveTo>
                  <a:lnTo>
                    <a:pt x="0" y="13115"/>
                  </a:lnTo>
                  <a:lnTo>
                    <a:pt x="2475" y="20669"/>
                  </a:lnTo>
                  <a:lnTo>
                    <a:pt x="10319" y="7586"/>
                  </a:lnTo>
                  <a:lnTo>
                    <a:pt x="932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1" name="Google Shape;3431;p57"/>
            <p:cNvSpPr/>
            <p:nvPr/>
          </p:nvSpPr>
          <p:spPr>
            <a:xfrm>
              <a:off x="4630050" y="3842025"/>
              <a:ext cx="272450" cy="530700"/>
            </a:xfrm>
            <a:custGeom>
              <a:avLst/>
              <a:gdLst/>
              <a:ahLst/>
              <a:cxnLst/>
              <a:rect l="l" t="t" r="r" b="b"/>
              <a:pathLst>
                <a:path w="10898" h="21228" extrusionOk="0">
                  <a:moveTo>
                    <a:pt x="9419" y="976"/>
                  </a:moveTo>
                  <a:lnTo>
                    <a:pt x="10351" y="7791"/>
                  </a:lnTo>
                  <a:lnTo>
                    <a:pt x="2830" y="20295"/>
                  </a:lnTo>
                  <a:lnTo>
                    <a:pt x="595" y="13433"/>
                  </a:lnTo>
                  <a:lnTo>
                    <a:pt x="9419" y="976"/>
                  </a:lnTo>
                  <a:close/>
                  <a:moveTo>
                    <a:pt x="9586" y="0"/>
                  </a:moveTo>
                  <a:cubicBezTo>
                    <a:pt x="9502" y="0"/>
                    <a:pt x="9435" y="36"/>
                    <a:pt x="9387" y="109"/>
                  </a:cubicBezTo>
                  <a:lnTo>
                    <a:pt x="65" y="13223"/>
                  </a:lnTo>
                  <a:cubicBezTo>
                    <a:pt x="1" y="13288"/>
                    <a:pt x="1" y="13384"/>
                    <a:pt x="33" y="13448"/>
                  </a:cubicBezTo>
                  <a:lnTo>
                    <a:pt x="2508" y="21035"/>
                  </a:lnTo>
                  <a:cubicBezTo>
                    <a:pt x="2540" y="21131"/>
                    <a:pt x="2637" y="21195"/>
                    <a:pt x="2733" y="21227"/>
                  </a:cubicBezTo>
                  <a:cubicBezTo>
                    <a:pt x="2830" y="21227"/>
                    <a:pt x="2926" y="21195"/>
                    <a:pt x="2990" y="21099"/>
                  </a:cubicBezTo>
                  <a:lnTo>
                    <a:pt x="10866" y="7984"/>
                  </a:lnTo>
                  <a:cubicBezTo>
                    <a:pt x="10898" y="7920"/>
                    <a:pt x="10898" y="7855"/>
                    <a:pt x="10898" y="7823"/>
                  </a:cubicBezTo>
                  <a:lnTo>
                    <a:pt x="9869" y="237"/>
                  </a:lnTo>
                  <a:cubicBezTo>
                    <a:pt x="9869" y="141"/>
                    <a:pt x="9773" y="44"/>
                    <a:pt x="9676" y="12"/>
                  </a:cubicBezTo>
                  <a:cubicBezTo>
                    <a:pt x="9644" y="4"/>
                    <a:pt x="9614" y="0"/>
                    <a:pt x="95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2" name="Google Shape;3432;p57"/>
            <p:cNvSpPr/>
            <p:nvPr/>
          </p:nvSpPr>
          <p:spPr>
            <a:xfrm>
              <a:off x="4855875" y="4281900"/>
              <a:ext cx="512725" cy="946675"/>
            </a:xfrm>
            <a:custGeom>
              <a:avLst/>
              <a:gdLst/>
              <a:ahLst/>
              <a:cxnLst/>
              <a:rect l="l" t="t" r="r" b="b"/>
              <a:pathLst>
                <a:path w="20509" h="37867" extrusionOk="0">
                  <a:moveTo>
                    <a:pt x="15558" y="0"/>
                  </a:moveTo>
                  <a:lnTo>
                    <a:pt x="5658" y="7715"/>
                  </a:lnTo>
                  <a:lnTo>
                    <a:pt x="1" y="27837"/>
                  </a:lnTo>
                  <a:lnTo>
                    <a:pt x="8294" y="37866"/>
                  </a:lnTo>
                  <a:cubicBezTo>
                    <a:pt x="8294" y="37866"/>
                    <a:pt x="15269" y="25041"/>
                    <a:pt x="17744" y="16330"/>
                  </a:cubicBezTo>
                  <a:cubicBezTo>
                    <a:pt x="20219" y="7586"/>
                    <a:pt x="20509" y="2765"/>
                    <a:pt x="18934" y="1768"/>
                  </a:cubicBezTo>
                  <a:cubicBezTo>
                    <a:pt x="17326" y="739"/>
                    <a:pt x="15558" y="0"/>
                    <a:pt x="155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3" name="Google Shape;3433;p57"/>
            <p:cNvSpPr/>
            <p:nvPr/>
          </p:nvSpPr>
          <p:spPr>
            <a:xfrm>
              <a:off x="4848650" y="4276275"/>
              <a:ext cx="511925" cy="959025"/>
            </a:xfrm>
            <a:custGeom>
              <a:avLst/>
              <a:gdLst/>
              <a:ahLst/>
              <a:cxnLst/>
              <a:rect l="l" t="t" r="r" b="b"/>
              <a:pathLst>
                <a:path w="20477" h="38361" extrusionOk="0">
                  <a:moveTo>
                    <a:pt x="15976" y="0"/>
                  </a:moveTo>
                  <a:lnTo>
                    <a:pt x="15751" y="482"/>
                  </a:lnTo>
                  <a:cubicBezTo>
                    <a:pt x="15751" y="482"/>
                    <a:pt x="15847" y="514"/>
                    <a:pt x="16040" y="611"/>
                  </a:cubicBezTo>
                  <a:cubicBezTo>
                    <a:pt x="16619" y="868"/>
                    <a:pt x="17873" y="1447"/>
                    <a:pt x="19062" y="2218"/>
                  </a:cubicBezTo>
                  <a:cubicBezTo>
                    <a:pt x="19319" y="2379"/>
                    <a:pt x="19544" y="2668"/>
                    <a:pt x="19705" y="3182"/>
                  </a:cubicBezTo>
                  <a:cubicBezTo>
                    <a:pt x="19866" y="3665"/>
                    <a:pt x="19930" y="4307"/>
                    <a:pt x="19930" y="5143"/>
                  </a:cubicBezTo>
                  <a:cubicBezTo>
                    <a:pt x="19930" y="7554"/>
                    <a:pt x="19255" y="11315"/>
                    <a:pt x="17776" y="16458"/>
                  </a:cubicBezTo>
                  <a:cubicBezTo>
                    <a:pt x="16555" y="20798"/>
                    <a:pt x="14208" y="26198"/>
                    <a:pt x="12151" y="30473"/>
                  </a:cubicBezTo>
                  <a:cubicBezTo>
                    <a:pt x="11122" y="32627"/>
                    <a:pt x="10158" y="34491"/>
                    <a:pt x="9483" y="35841"/>
                  </a:cubicBezTo>
                  <a:cubicBezTo>
                    <a:pt x="9129" y="36516"/>
                    <a:pt x="8840" y="37031"/>
                    <a:pt x="8647" y="37416"/>
                  </a:cubicBezTo>
                  <a:cubicBezTo>
                    <a:pt x="8603" y="37497"/>
                    <a:pt x="8564" y="37569"/>
                    <a:pt x="8530" y="37633"/>
                  </a:cubicBezTo>
                  <a:lnTo>
                    <a:pt x="8530" y="37633"/>
                  </a:lnTo>
                  <a:lnTo>
                    <a:pt x="579" y="27998"/>
                  </a:lnTo>
                  <a:lnTo>
                    <a:pt x="6204" y="8036"/>
                  </a:lnTo>
                  <a:lnTo>
                    <a:pt x="5690" y="7876"/>
                  </a:lnTo>
                  <a:lnTo>
                    <a:pt x="32" y="27966"/>
                  </a:lnTo>
                  <a:cubicBezTo>
                    <a:pt x="0" y="28062"/>
                    <a:pt x="0" y="28159"/>
                    <a:pt x="65" y="28223"/>
                  </a:cubicBezTo>
                  <a:lnTo>
                    <a:pt x="8358" y="38252"/>
                  </a:lnTo>
                  <a:cubicBezTo>
                    <a:pt x="8406" y="38324"/>
                    <a:pt x="8472" y="38361"/>
                    <a:pt x="8543" y="38361"/>
                  </a:cubicBezTo>
                  <a:cubicBezTo>
                    <a:pt x="8567" y="38361"/>
                    <a:pt x="8591" y="38357"/>
                    <a:pt x="8615" y="38349"/>
                  </a:cubicBezTo>
                  <a:cubicBezTo>
                    <a:pt x="8679" y="38349"/>
                    <a:pt x="8776" y="38316"/>
                    <a:pt x="8808" y="38220"/>
                  </a:cubicBezTo>
                  <a:cubicBezTo>
                    <a:pt x="8808" y="38220"/>
                    <a:pt x="15815" y="25394"/>
                    <a:pt x="18290" y="16619"/>
                  </a:cubicBezTo>
                  <a:cubicBezTo>
                    <a:pt x="19769" y="11444"/>
                    <a:pt x="20476" y="7651"/>
                    <a:pt x="20476" y="5143"/>
                  </a:cubicBezTo>
                  <a:cubicBezTo>
                    <a:pt x="20476" y="4275"/>
                    <a:pt x="20380" y="3568"/>
                    <a:pt x="20219" y="2990"/>
                  </a:cubicBezTo>
                  <a:cubicBezTo>
                    <a:pt x="20026" y="2443"/>
                    <a:pt x="19737" y="1993"/>
                    <a:pt x="19351" y="1768"/>
                  </a:cubicBezTo>
                  <a:cubicBezTo>
                    <a:pt x="17712" y="707"/>
                    <a:pt x="15976" y="0"/>
                    <a:pt x="159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4" name="Google Shape;3434;p57"/>
            <p:cNvSpPr/>
            <p:nvPr/>
          </p:nvSpPr>
          <p:spPr>
            <a:xfrm>
              <a:off x="4716850" y="4919150"/>
              <a:ext cx="404250" cy="407825"/>
            </a:xfrm>
            <a:custGeom>
              <a:avLst/>
              <a:gdLst/>
              <a:ahLst/>
              <a:cxnLst/>
              <a:rect l="l" t="t" r="r" b="b"/>
              <a:pathLst>
                <a:path w="16170" h="16313" extrusionOk="0">
                  <a:moveTo>
                    <a:pt x="5562" y="161"/>
                  </a:moveTo>
                  <a:cubicBezTo>
                    <a:pt x="5562" y="161"/>
                    <a:pt x="290" y="2765"/>
                    <a:pt x="161" y="4372"/>
                  </a:cubicBezTo>
                  <a:cubicBezTo>
                    <a:pt x="1" y="5980"/>
                    <a:pt x="4661" y="10930"/>
                    <a:pt x="5851" y="13116"/>
                  </a:cubicBezTo>
                  <a:cubicBezTo>
                    <a:pt x="6773" y="14857"/>
                    <a:pt x="7980" y="16313"/>
                    <a:pt x="9685" y="16313"/>
                  </a:cubicBezTo>
                  <a:cubicBezTo>
                    <a:pt x="10120" y="16313"/>
                    <a:pt x="10587" y="16218"/>
                    <a:pt x="11090" y="16009"/>
                  </a:cubicBezTo>
                  <a:cubicBezTo>
                    <a:pt x="13566" y="15012"/>
                    <a:pt x="16169" y="12248"/>
                    <a:pt x="16169" y="9773"/>
                  </a:cubicBezTo>
                  <a:cubicBezTo>
                    <a:pt x="16169" y="7298"/>
                    <a:pt x="12537" y="3504"/>
                    <a:pt x="9933" y="1737"/>
                  </a:cubicBezTo>
                  <a:cubicBezTo>
                    <a:pt x="7297" y="1"/>
                    <a:pt x="6429" y="290"/>
                    <a:pt x="5562" y="16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5" name="Google Shape;3435;p57"/>
            <p:cNvSpPr/>
            <p:nvPr/>
          </p:nvSpPr>
          <p:spPr>
            <a:xfrm>
              <a:off x="4714450" y="4915950"/>
              <a:ext cx="413875" cy="417900"/>
            </a:xfrm>
            <a:custGeom>
              <a:avLst/>
              <a:gdLst/>
              <a:ahLst/>
              <a:cxnLst/>
              <a:rect l="l" t="t" r="r" b="b"/>
              <a:pathLst>
                <a:path w="16555" h="16716" extrusionOk="0">
                  <a:moveTo>
                    <a:pt x="5673" y="556"/>
                  </a:moveTo>
                  <a:cubicBezTo>
                    <a:pt x="6123" y="608"/>
                    <a:pt x="6527" y="588"/>
                    <a:pt x="7104" y="739"/>
                  </a:cubicBezTo>
                  <a:cubicBezTo>
                    <a:pt x="7715" y="900"/>
                    <a:pt x="8583" y="1254"/>
                    <a:pt x="9868" y="2090"/>
                  </a:cubicBezTo>
                  <a:cubicBezTo>
                    <a:pt x="11154" y="2957"/>
                    <a:pt x="12697" y="4340"/>
                    <a:pt x="13919" y="5786"/>
                  </a:cubicBezTo>
                  <a:cubicBezTo>
                    <a:pt x="14529" y="6493"/>
                    <a:pt x="15044" y="7265"/>
                    <a:pt x="15429" y="7972"/>
                  </a:cubicBezTo>
                  <a:cubicBezTo>
                    <a:pt x="15783" y="8679"/>
                    <a:pt x="16008" y="9322"/>
                    <a:pt x="16008" y="9901"/>
                  </a:cubicBezTo>
                  <a:cubicBezTo>
                    <a:pt x="16008" y="11026"/>
                    <a:pt x="15397" y="12311"/>
                    <a:pt x="14465" y="13404"/>
                  </a:cubicBezTo>
                  <a:cubicBezTo>
                    <a:pt x="13501" y="14497"/>
                    <a:pt x="12279" y="15430"/>
                    <a:pt x="11090" y="15912"/>
                  </a:cubicBezTo>
                  <a:cubicBezTo>
                    <a:pt x="10608" y="16105"/>
                    <a:pt x="10190" y="16169"/>
                    <a:pt x="9772" y="16169"/>
                  </a:cubicBezTo>
                  <a:cubicBezTo>
                    <a:pt x="9001" y="16169"/>
                    <a:pt x="8358" y="15847"/>
                    <a:pt x="7747" y="15301"/>
                  </a:cubicBezTo>
                  <a:cubicBezTo>
                    <a:pt x="7136" y="14754"/>
                    <a:pt x="6622" y="13983"/>
                    <a:pt x="6172" y="13115"/>
                  </a:cubicBezTo>
                  <a:cubicBezTo>
                    <a:pt x="5561" y="11990"/>
                    <a:pt x="4147" y="10254"/>
                    <a:pt x="2861" y="8583"/>
                  </a:cubicBezTo>
                  <a:cubicBezTo>
                    <a:pt x="2250" y="7715"/>
                    <a:pt x="1639" y="6911"/>
                    <a:pt x="1222" y="6204"/>
                  </a:cubicBezTo>
                  <a:cubicBezTo>
                    <a:pt x="997" y="5850"/>
                    <a:pt x="804" y="5529"/>
                    <a:pt x="707" y="5240"/>
                  </a:cubicBezTo>
                  <a:cubicBezTo>
                    <a:pt x="579" y="4950"/>
                    <a:pt x="514" y="4725"/>
                    <a:pt x="514" y="4565"/>
                  </a:cubicBezTo>
                  <a:lnTo>
                    <a:pt x="514" y="4533"/>
                  </a:lnTo>
                  <a:cubicBezTo>
                    <a:pt x="547" y="4404"/>
                    <a:pt x="611" y="4211"/>
                    <a:pt x="739" y="4018"/>
                  </a:cubicBezTo>
                  <a:cubicBezTo>
                    <a:pt x="997" y="3665"/>
                    <a:pt x="1447" y="3247"/>
                    <a:pt x="1961" y="2861"/>
                  </a:cubicBezTo>
                  <a:cubicBezTo>
                    <a:pt x="2732" y="2250"/>
                    <a:pt x="3697" y="1672"/>
                    <a:pt x="4436" y="1222"/>
                  </a:cubicBezTo>
                  <a:cubicBezTo>
                    <a:pt x="4822" y="997"/>
                    <a:pt x="5143" y="836"/>
                    <a:pt x="5400" y="707"/>
                  </a:cubicBezTo>
                  <a:cubicBezTo>
                    <a:pt x="5520" y="639"/>
                    <a:pt x="5613" y="588"/>
                    <a:pt x="5673" y="556"/>
                  </a:cubicBezTo>
                  <a:close/>
                  <a:moveTo>
                    <a:pt x="5690" y="0"/>
                  </a:moveTo>
                  <a:cubicBezTo>
                    <a:pt x="5625" y="0"/>
                    <a:pt x="5561" y="0"/>
                    <a:pt x="5529" y="32"/>
                  </a:cubicBezTo>
                  <a:cubicBezTo>
                    <a:pt x="5529" y="32"/>
                    <a:pt x="4211" y="707"/>
                    <a:pt x="2861" y="1575"/>
                  </a:cubicBezTo>
                  <a:cubicBezTo>
                    <a:pt x="2186" y="1993"/>
                    <a:pt x="1511" y="2475"/>
                    <a:pt x="964" y="2957"/>
                  </a:cubicBezTo>
                  <a:cubicBezTo>
                    <a:pt x="707" y="3215"/>
                    <a:pt x="482" y="3472"/>
                    <a:pt x="322" y="3697"/>
                  </a:cubicBezTo>
                  <a:cubicBezTo>
                    <a:pt x="129" y="3954"/>
                    <a:pt x="0" y="4211"/>
                    <a:pt x="0" y="4468"/>
                  </a:cubicBezTo>
                  <a:lnTo>
                    <a:pt x="0" y="4565"/>
                  </a:lnTo>
                  <a:cubicBezTo>
                    <a:pt x="0" y="4854"/>
                    <a:pt x="64" y="5143"/>
                    <a:pt x="193" y="5433"/>
                  </a:cubicBezTo>
                  <a:cubicBezTo>
                    <a:pt x="675" y="6558"/>
                    <a:pt x="1800" y="8036"/>
                    <a:pt x="2925" y="9515"/>
                  </a:cubicBezTo>
                  <a:cubicBezTo>
                    <a:pt x="4082" y="10994"/>
                    <a:pt x="5208" y="12472"/>
                    <a:pt x="5690" y="13372"/>
                  </a:cubicBezTo>
                  <a:cubicBezTo>
                    <a:pt x="6172" y="14240"/>
                    <a:pt x="6718" y="15076"/>
                    <a:pt x="7393" y="15687"/>
                  </a:cubicBezTo>
                  <a:cubicBezTo>
                    <a:pt x="8036" y="16297"/>
                    <a:pt x="8840" y="16715"/>
                    <a:pt x="9772" y="16715"/>
                  </a:cubicBezTo>
                  <a:cubicBezTo>
                    <a:pt x="10254" y="16715"/>
                    <a:pt x="10769" y="16619"/>
                    <a:pt x="11283" y="16394"/>
                  </a:cubicBezTo>
                  <a:cubicBezTo>
                    <a:pt x="12569" y="15880"/>
                    <a:pt x="13854" y="14915"/>
                    <a:pt x="14851" y="13726"/>
                  </a:cubicBezTo>
                  <a:cubicBezTo>
                    <a:pt x="15847" y="12569"/>
                    <a:pt x="16555" y="11219"/>
                    <a:pt x="16555" y="9901"/>
                  </a:cubicBezTo>
                  <a:cubicBezTo>
                    <a:pt x="16555" y="9193"/>
                    <a:pt x="16297" y="8454"/>
                    <a:pt x="15912" y="7715"/>
                  </a:cubicBezTo>
                  <a:cubicBezTo>
                    <a:pt x="14722" y="5465"/>
                    <a:pt x="12151" y="2990"/>
                    <a:pt x="10158" y="1640"/>
                  </a:cubicBezTo>
                  <a:cubicBezTo>
                    <a:pt x="8840" y="772"/>
                    <a:pt x="7940" y="386"/>
                    <a:pt x="7233" y="225"/>
                  </a:cubicBezTo>
                  <a:cubicBezTo>
                    <a:pt x="6558" y="32"/>
                    <a:pt x="6075" y="97"/>
                    <a:pt x="56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6" name="Google Shape;3436;p57"/>
            <p:cNvSpPr/>
            <p:nvPr/>
          </p:nvSpPr>
          <p:spPr>
            <a:xfrm>
              <a:off x="3529925" y="5101700"/>
              <a:ext cx="469550" cy="99550"/>
            </a:xfrm>
            <a:custGeom>
              <a:avLst/>
              <a:gdLst/>
              <a:ahLst/>
              <a:cxnLst/>
              <a:rect l="l" t="t" r="r" b="b"/>
              <a:pathLst>
                <a:path w="18782" h="3982" extrusionOk="0">
                  <a:moveTo>
                    <a:pt x="10734" y="0"/>
                  </a:moveTo>
                  <a:cubicBezTo>
                    <a:pt x="8013" y="0"/>
                    <a:pt x="5561" y="413"/>
                    <a:pt x="5561" y="413"/>
                  </a:cubicBezTo>
                  <a:cubicBezTo>
                    <a:pt x="5561" y="413"/>
                    <a:pt x="2636" y="2021"/>
                    <a:pt x="1318" y="2181"/>
                  </a:cubicBezTo>
                  <a:cubicBezTo>
                    <a:pt x="0" y="2310"/>
                    <a:pt x="161" y="3467"/>
                    <a:pt x="1318" y="3917"/>
                  </a:cubicBezTo>
                  <a:cubicBezTo>
                    <a:pt x="1432" y="3962"/>
                    <a:pt x="1575" y="3982"/>
                    <a:pt x="1740" y="3982"/>
                  </a:cubicBezTo>
                  <a:cubicBezTo>
                    <a:pt x="3249" y="3982"/>
                    <a:pt x="6646" y="2310"/>
                    <a:pt x="7458" y="2310"/>
                  </a:cubicBezTo>
                  <a:cubicBezTo>
                    <a:pt x="8326" y="2310"/>
                    <a:pt x="15172" y="2889"/>
                    <a:pt x="16619" y="3049"/>
                  </a:cubicBezTo>
                  <a:cubicBezTo>
                    <a:pt x="16679" y="3055"/>
                    <a:pt x="16739" y="3057"/>
                    <a:pt x="16797" y="3057"/>
                  </a:cubicBezTo>
                  <a:cubicBezTo>
                    <a:pt x="18130" y="3057"/>
                    <a:pt x="18781" y="1683"/>
                    <a:pt x="15301" y="574"/>
                  </a:cubicBezTo>
                  <a:cubicBezTo>
                    <a:pt x="13970" y="138"/>
                    <a:pt x="12307" y="0"/>
                    <a:pt x="1073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7" name="Google Shape;3437;p57"/>
            <p:cNvSpPr/>
            <p:nvPr/>
          </p:nvSpPr>
          <p:spPr>
            <a:xfrm>
              <a:off x="3533125" y="5095150"/>
              <a:ext cx="450050" cy="112525"/>
            </a:xfrm>
            <a:custGeom>
              <a:avLst/>
              <a:gdLst/>
              <a:ahLst/>
              <a:cxnLst/>
              <a:rect l="l" t="t" r="r" b="b"/>
              <a:pathLst>
                <a:path w="18002" h="4501" extrusionOk="0">
                  <a:moveTo>
                    <a:pt x="10641" y="547"/>
                  </a:moveTo>
                  <a:cubicBezTo>
                    <a:pt x="12183" y="547"/>
                    <a:pt x="13823" y="675"/>
                    <a:pt x="15109" y="1093"/>
                  </a:cubicBezTo>
                  <a:cubicBezTo>
                    <a:pt x="16041" y="1383"/>
                    <a:pt x="16652" y="1704"/>
                    <a:pt x="17005" y="1993"/>
                  </a:cubicBezTo>
                  <a:cubicBezTo>
                    <a:pt x="17198" y="2122"/>
                    <a:pt x="17327" y="2250"/>
                    <a:pt x="17391" y="2347"/>
                  </a:cubicBezTo>
                  <a:cubicBezTo>
                    <a:pt x="17455" y="2475"/>
                    <a:pt x="17487" y="2572"/>
                    <a:pt x="17487" y="2604"/>
                  </a:cubicBezTo>
                  <a:cubicBezTo>
                    <a:pt x="17487" y="2733"/>
                    <a:pt x="17423" y="2797"/>
                    <a:pt x="17294" y="2893"/>
                  </a:cubicBezTo>
                  <a:cubicBezTo>
                    <a:pt x="17166" y="2990"/>
                    <a:pt x="16941" y="3054"/>
                    <a:pt x="16684" y="3054"/>
                  </a:cubicBezTo>
                  <a:cubicBezTo>
                    <a:pt x="16619" y="3054"/>
                    <a:pt x="16587" y="3054"/>
                    <a:pt x="16523" y="3022"/>
                  </a:cubicBezTo>
                  <a:cubicBezTo>
                    <a:pt x="15784" y="2958"/>
                    <a:pt x="13694" y="2797"/>
                    <a:pt x="11701" y="2604"/>
                  </a:cubicBezTo>
                  <a:cubicBezTo>
                    <a:pt x="10705" y="2540"/>
                    <a:pt x="9708" y="2443"/>
                    <a:pt x="8937" y="2411"/>
                  </a:cubicBezTo>
                  <a:cubicBezTo>
                    <a:pt x="8133" y="2347"/>
                    <a:pt x="7555" y="2315"/>
                    <a:pt x="7330" y="2315"/>
                  </a:cubicBezTo>
                  <a:cubicBezTo>
                    <a:pt x="7169" y="2315"/>
                    <a:pt x="7008" y="2347"/>
                    <a:pt x="6848" y="2379"/>
                  </a:cubicBezTo>
                  <a:cubicBezTo>
                    <a:pt x="6205" y="2572"/>
                    <a:pt x="5208" y="2958"/>
                    <a:pt x="4212" y="3311"/>
                  </a:cubicBezTo>
                  <a:cubicBezTo>
                    <a:pt x="3261" y="3648"/>
                    <a:pt x="2282" y="3956"/>
                    <a:pt x="1691" y="3956"/>
                  </a:cubicBezTo>
                  <a:cubicBezTo>
                    <a:pt x="1663" y="3956"/>
                    <a:pt x="1635" y="3956"/>
                    <a:pt x="1608" y="3954"/>
                  </a:cubicBezTo>
                  <a:cubicBezTo>
                    <a:pt x="1570" y="3964"/>
                    <a:pt x="1533" y="3967"/>
                    <a:pt x="1497" y="3967"/>
                  </a:cubicBezTo>
                  <a:cubicBezTo>
                    <a:pt x="1410" y="3967"/>
                    <a:pt x="1332" y="3945"/>
                    <a:pt x="1287" y="3922"/>
                  </a:cubicBezTo>
                  <a:cubicBezTo>
                    <a:pt x="1029" y="3826"/>
                    <a:pt x="836" y="3697"/>
                    <a:pt x="708" y="3536"/>
                  </a:cubicBezTo>
                  <a:cubicBezTo>
                    <a:pt x="579" y="3408"/>
                    <a:pt x="547" y="3279"/>
                    <a:pt x="547" y="3151"/>
                  </a:cubicBezTo>
                  <a:cubicBezTo>
                    <a:pt x="547" y="3054"/>
                    <a:pt x="579" y="2990"/>
                    <a:pt x="676" y="2893"/>
                  </a:cubicBezTo>
                  <a:cubicBezTo>
                    <a:pt x="772" y="2797"/>
                    <a:pt x="933" y="2733"/>
                    <a:pt x="1222" y="2701"/>
                  </a:cubicBezTo>
                  <a:cubicBezTo>
                    <a:pt x="1608" y="2668"/>
                    <a:pt x="2026" y="2508"/>
                    <a:pt x="2508" y="2347"/>
                  </a:cubicBezTo>
                  <a:cubicBezTo>
                    <a:pt x="3763" y="1880"/>
                    <a:pt x="5230" y="1095"/>
                    <a:pt x="5513" y="930"/>
                  </a:cubicBezTo>
                  <a:lnTo>
                    <a:pt x="5513" y="930"/>
                  </a:lnTo>
                  <a:cubicBezTo>
                    <a:pt x="5579" y="926"/>
                    <a:pt x="5709" y="912"/>
                    <a:pt x="5883" y="868"/>
                  </a:cubicBezTo>
                  <a:cubicBezTo>
                    <a:pt x="6719" y="772"/>
                    <a:pt x="8615" y="547"/>
                    <a:pt x="10641" y="547"/>
                  </a:cubicBezTo>
                  <a:close/>
                  <a:moveTo>
                    <a:pt x="10641" y="0"/>
                  </a:moveTo>
                  <a:cubicBezTo>
                    <a:pt x="7876" y="0"/>
                    <a:pt x="5369" y="418"/>
                    <a:pt x="5369" y="418"/>
                  </a:cubicBezTo>
                  <a:lnTo>
                    <a:pt x="5305" y="450"/>
                  </a:lnTo>
                  <a:cubicBezTo>
                    <a:pt x="5305" y="450"/>
                    <a:pt x="5112" y="547"/>
                    <a:pt x="4822" y="708"/>
                  </a:cubicBezTo>
                  <a:cubicBezTo>
                    <a:pt x="4372" y="933"/>
                    <a:pt x="3697" y="1254"/>
                    <a:pt x="2990" y="1575"/>
                  </a:cubicBezTo>
                  <a:cubicBezTo>
                    <a:pt x="2315" y="1865"/>
                    <a:pt x="1608" y="2122"/>
                    <a:pt x="1158" y="2154"/>
                  </a:cubicBezTo>
                  <a:cubicBezTo>
                    <a:pt x="804" y="2218"/>
                    <a:pt x="515" y="2315"/>
                    <a:pt x="322" y="2475"/>
                  </a:cubicBezTo>
                  <a:cubicBezTo>
                    <a:pt x="97" y="2668"/>
                    <a:pt x="1" y="2926"/>
                    <a:pt x="1" y="3151"/>
                  </a:cubicBezTo>
                  <a:cubicBezTo>
                    <a:pt x="1" y="3440"/>
                    <a:pt x="129" y="3697"/>
                    <a:pt x="322" y="3890"/>
                  </a:cubicBezTo>
                  <a:cubicBezTo>
                    <a:pt x="483" y="4115"/>
                    <a:pt x="772" y="4308"/>
                    <a:pt x="1094" y="4436"/>
                  </a:cubicBezTo>
                  <a:cubicBezTo>
                    <a:pt x="1254" y="4501"/>
                    <a:pt x="1415" y="4501"/>
                    <a:pt x="1608" y="4501"/>
                  </a:cubicBezTo>
                  <a:cubicBezTo>
                    <a:pt x="2026" y="4501"/>
                    <a:pt x="2540" y="4404"/>
                    <a:pt x="3087" y="4243"/>
                  </a:cubicBezTo>
                  <a:cubicBezTo>
                    <a:pt x="3922" y="3986"/>
                    <a:pt x="4855" y="3633"/>
                    <a:pt x="5658" y="3343"/>
                  </a:cubicBezTo>
                  <a:cubicBezTo>
                    <a:pt x="6044" y="3215"/>
                    <a:pt x="6397" y="3086"/>
                    <a:pt x="6719" y="2990"/>
                  </a:cubicBezTo>
                  <a:cubicBezTo>
                    <a:pt x="7008" y="2893"/>
                    <a:pt x="7233" y="2829"/>
                    <a:pt x="7330" y="2829"/>
                  </a:cubicBezTo>
                  <a:cubicBezTo>
                    <a:pt x="7523" y="2829"/>
                    <a:pt x="8101" y="2893"/>
                    <a:pt x="8905" y="2926"/>
                  </a:cubicBezTo>
                  <a:cubicBezTo>
                    <a:pt x="11251" y="3118"/>
                    <a:pt x="15366" y="3472"/>
                    <a:pt x="16459" y="3568"/>
                  </a:cubicBezTo>
                  <a:lnTo>
                    <a:pt x="16684" y="3568"/>
                  </a:lnTo>
                  <a:cubicBezTo>
                    <a:pt x="17037" y="3568"/>
                    <a:pt x="17327" y="3504"/>
                    <a:pt x="17584" y="3343"/>
                  </a:cubicBezTo>
                  <a:cubicBezTo>
                    <a:pt x="17841" y="3183"/>
                    <a:pt x="18002" y="2926"/>
                    <a:pt x="18002" y="2604"/>
                  </a:cubicBezTo>
                  <a:cubicBezTo>
                    <a:pt x="18002" y="2443"/>
                    <a:pt x="17937" y="2250"/>
                    <a:pt x="17841" y="2058"/>
                  </a:cubicBezTo>
                  <a:cubicBezTo>
                    <a:pt x="17487" y="1543"/>
                    <a:pt x="16716" y="1029"/>
                    <a:pt x="15269" y="579"/>
                  </a:cubicBezTo>
                  <a:cubicBezTo>
                    <a:pt x="13887" y="129"/>
                    <a:pt x="12216" y="0"/>
                    <a:pt x="106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8" name="Google Shape;3438;p57"/>
            <p:cNvSpPr/>
            <p:nvPr/>
          </p:nvSpPr>
          <p:spPr>
            <a:xfrm>
              <a:off x="3583025" y="5056825"/>
              <a:ext cx="166300" cy="176575"/>
            </a:xfrm>
            <a:custGeom>
              <a:avLst/>
              <a:gdLst/>
              <a:ahLst/>
              <a:cxnLst/>
              <a:rect l="l" t="t" r="r" b="b"/>
              <a:pathLst>
                <a:path w="6652" h="7063" extrusionOk="0">
                  <a:moveTo>
                    <a:pt x="5113" y="0"/>
                  </a:moveTo>
                  <a:cubicBezTo>
                    <a:pt x="4439" y="0"/>
                    <a:pt x="3763" y="140"/>
                    <a:pt x="3598" y="665"/>
                  </a:cubicBezTo>
                  <a:cubicBezTo>
                    <a:pt x="3276" y="1791"/>
                    <a:pt x="94" y="6259"/>
                    <a:pt x="30" y="6676"/>
                  </a:cubicBezTo>
                  <a:cubicBezTo>
                    <a:pt x="0" y="6883"/>
                    <a:pt x="221" y="7063"/>
                    <a:pt x="591" y="7063"/>
                  </a:cubicBezTo>
                  <a:cubicBezTo>
                    <a:pt x="1026" y="7063"/>
                    <a:pt x="1666" y="6813"/>
                    <a:pt x="2344" y="6066"/>
                  </a:cubicBezTo>
                  <a:cubicBezTo>
                    <a:pt x="3630" y="4651"/>
                    <a:pt x="6652" y="183"/>
                    <a:pt x="6652" y="183"/>
                  </a:cubicBezTo>
                  <a:cubicBezTo>
                    <a:pt x="6652" y="183"/>
                    <a:pt x="5884" y="0"/>
                    <a:pt x="511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9" name="Google Shape;3439;p57"/>
            <p:cNvSpPr/>
            <p:nvPr/>
          </p:nvSpPr>
          <p:spPr>
            <a:xfrm>
              <a:off x="3576525" y="5050150"/>
              <a:ext cx="180025" cy="189675"/>
            </a:xfrm>
            <a:custGeom>
              <a:avLst/>
              <a:gdLst/>
              <a:ahLst/>
              <a:cxnLst/>
              <a:rect l="l" t="t" r="r" b="b"/>
              <a:pathLst>
                <a:path w="7201" h="7587" extrusionOk="0">
                  <a:moveTo>
                    <a:pt x="5401" y="515"/>
                  </a:moveTo>
                  <a:cubicBezTo>
                    <a:pt x="5754" y="515"/>
                    <a:pt x="6140" y="579"/>
                    <a:pt x="6397" y="611"/>
                  </a:cubicBezTo>
                  <a:cubicBezTo>
                    <a:pt x="6418" y="616"/>
                    <a:pt x="6439" y="621"/>
                    <a:pt x="6460" y="625"/>
                  </a:cubicBezTo>
                  <a:lnTo>
                    <a:pt x="6460" y="625"/>
                  </a:lnTo>
                  <a:cubicBezTo>
                    <a:pt x="6388" y="730"/>
                    <a:pt x="6302" y="856"/>
                    <a:pt x="6204" y="997"/>
                  </a:cubicBezTo>
                  <a:cubicBezTo>
                    <a:pt x="5754" y="1672"/>
                    <a:pt x="5047" y="2700"/>
                    <a:pt x="4308" y="3697"/>
                  </a:cubicBezTo>
                  <a:cubicBezTo>
                    <a:pt x="3601" y="4693"/>
                    <a:pt x="2894" y="5658"/>
                    <a:pt x="2411" y="6140"/>
                  </a:cubicBezTo>
                  <a:cubicBezTo>
                    <a:pt x="1768" y="6879"/>
                    <a:pt x="1190" y="7072"/>
                    <a:pt x="836" y="7072"/>
                  </a:cubicBezTo>
                  <a:cubicBezTo>
                    <a:pt x="708" y="7072"/>
                    <a:pt x="611" y="7040"/>
                    <a:pt x="579" y="7008"/>
                  </a:cubicBezTo>
                  <a:lnTo>
                    <a:pt x="556" y="6985"/>
                  </a:lnTo>
                  <a:lnTo>
                    <a:pt x="556" y="6985"/>
                  </a:lnTo>
                  <a:cubicBezTo>
                    <a:pt x="578" y="6935"/>
                    <a:pt x="633" y="6811"/>
                    <a:pt x="708" y="6686"/>
                  </a:cubicBezTo>
                  <a:cubicBezTo>
                    <a:pt x="1061" y="6108"/>
                    <a:pt x="1833" y="4918"/>
                    <a:pt x="2540" y="3793"/>
                  </a:cubicBezTo>
                  <a:cubicBezTo>
                    <a:pt x="2926" y="3215"/>
                    <a:pt x="3279" y="2668"/>
                    <a:pt x="3536" y="2186"/>
                  </a:cubicBezTo>
                  <a:cubicBezTo>
                    <a:pt x="3826" y="1704"/>
                    <a:pt x="4019" y="1286"/>
                    <a:pt x="4115" y="997"/>
                  </a:cubicBezTo>
                  <a:cubicBezTo>
                    <a:pt x="4147" y="932"/>
                    <a:pt x="4179" y="868"/>
                    <a:pt x="4276" y="804"/>
                  </a:cubicBezTo>
                  <a:cubicBezTo>
                    <a:pt x="4372" y="707"/>
                    <a:pt x="4533" y="643"/>
                    <a:pt x="4726" y="579"/>
                  </a:cubicBezTo>
                  <a:cubicBezTo>
                    <a:pt x="4919" y="547"/>
                    <a:pt x="5176" y="515"/>
                    <a:pt x="5401" y="515"/>
                  </a:cubicBezTo>
                  <a:close/>
                  <a:moveTo>
                    <a:pt x="5401" y="0"/>
                  </a:moveTo>
                  <a:cubicBezTo>
                    <a:pt x="5047" y="0"/>
                    <a:pt x="4661" y="32"/>
                    <a:pt x="4340" y="161"/>
                  </a:cubicBezTo>
                  <a:cubicBezTo>
                    <a:pt x="4179" y="193"/>
                    <a:pt x="4019" y="290"/>
                    <a:pt x="3890" y="418"/>
                  </a:cubicBezTo>
                  <a:cubicBezTo>
                    <a:pt x="3761" y="515"/>
                    <a:pt x="3665" y="675"/>
                    <a:pt x="3601" y="868"/>
                  </a:cubicBezTo>
                  <a:cubicBezTo>
                    <a:pt x="3536" y="1093"/>
                    <a:pt x="3279" y="1575"/>
                    <a:pt x="2958" y="2154"/>
                  </a:cubicBezTo>
                  <a:cubicBezTo>
                    <a:pt x="2444" y="3022"/>
                    <a:pt x="1736" y="4115"/>
                    <a:pt x="1126" y="5015"/>
                  </a:cubicBezTo>
                  <a:cubicBezTo>
                    <a:pt x="836" y="5465"/>
                    <a:pt x="579" y="5883"/>
                    <a:pt x="386" y="6204"/>
                  </a:cubicBezTo>
                  <a:cubicBezTo>
                    <a:pt x="290" y="6365"/>
                    <a:pt x="226" y="6493"/>
                    <a:pt x="161" y="6590"/>
                  </a:cubicBezTo>
                  <a:cubicBezTo>
                    <a:pt x="129" y="6654"/>
                    <a:pt x="97" y="6718"/>
                    <a:pt x="65" y="6751"/>
                  </a:cubicBezTo>
                  <a:cubicBezTo>
                    <a:pt x="65" y="6815"/>
                    <a:pt x="33" y="6847"/>
                    <a:pt x="33" y="6911"/>
                  </a:cubicBezTo>
                  <a:lnTo>
                    <a:pt x="33" y="7008"/>
                  </a:lnTo>
                  <a:cubicBezTo>
                    <a:pt x="1" y="7201"/>
                    <a:pt x="129" y="7361"/>
                    <a:pt x="290" y="7458"/>
                  </a:cubicBezTo>
                  <a:cubicBezTo>
                    <a:pt x="451" y="7554"/>
                    <a:pt x="643" y="7586"/>
                    <a:pt x="836" y="7586"/>
                  </a:cubicBezTo>
                  <a:cubicBezTo>
                    <a:pt x="1383" y="7586"/>
                    <a:pt x="2090" y="7297"/>
                    <a:pt x="2829" y="6526"/>
                  </a:cubicBezTo>
                  <a:cubicBezTo>
                    <a:pt x="3472" y="5786"/>
                    <a:pt x="4533" y="4308"/>
                    <a:pt x="5465" y="3022"/>
                  </a:cubicBezTo>
                  <a:cubicBezTo>
                    <a:pt x="6397" y="1704"/>
                    <a:pt x="7137" y="579"/>
                    <a:pt x="7137" y="579"/>
                  </a:cubicBezTo>
                  <a:cubicBezTo>
                    <a:pt x="7201" y="515"/>
                    <a:pt x="7201" y="418"/>
                    <a:pt x="7169" y="322"/>
                  </a:cubicBezTo>
                  <a:cubicBezTo>
                    <a:pt x="7137" y="257"/>
                    <a:pt x="7072" y="193"/>
                    <a:pt x="6976" y="161"/>
                  </a:cubicBezTo>
                  <a:cubicBezTo>
                    <a:pt x="6976" y="161"/>
                    <a:pt x="6204" y="0"/>
                    <a:pt x="54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0" name="Google Shape;3440;p57"/>
            <p:cNvSpPr/>
            <p:nvPr/>
          </p:nvSpPr>
          <p:spPr>
            <a:xfrm>
              <a:off x="3610275" y="5040500"/>
              <a:ext cx="192900" cy="215600"/>
            </a:xfrm>
            <a:custGeom>
              <a:avLst/>
              <a:gdLst/>
              <a:ahLst/>
              <a:cxnLst/>
              <a:rect l="l" t="t" r="r" b="b"/>
              <a:pathLst>
                <a:path w="7716" h="8624" extrusionOk="0">
                  <a:moveTo>
                    <a:pt x="5677" y="1"/>
                  </a:moveTo>
                  <a:cubicBezTo>
                    <a:pt x="5244" y="1"/>
                    <a:pt x="4854" y="65"/>
                    <a:pt x="4662" y="258"/>
                  </a:cubicBezTo>
                  <a:cubicBezTo>
                    <a:pt x="4083" y="836"/>
                    <a:pt x="1" y="7683"/>
                    <a:pt x="1" y="8262"/>
                  </a:cubicBezTo>
                  <a:cubicBezTo>
                    <a:pt x="1" y="8551"/>
                    <a:pt x="402" y="8623"/>
                    <a:pt x="804" y="8623"/>
                  </a:cubicBezTo>
                  <a:cubicBezTo>
                    <a:pt x="1206" y="8623"/>
                    <a:pt x="1608" y="8551"/>
                    <a:pt x="1608" y="8551"/>
                  </a:cubicBezTo>
                  <a:lnTo>
                    <a:pt x="6269" y="2154"/>
                  </a:lnTo>
                  <a:lnTo>
                    <a:pt x="7715" y="836"/>
                  </a:lnTo>
                  <a:lnTo>
                    <a:pt x="7587" y="258"/>
                  </a:lnTo>
                  <a:cubicBezTo>
                    <a:pt x="7587" y="258"/>
                    <a:pt x="6544" y="1"/>
                    <a:pt x="567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1" name="Google Shape;3441;p57"/>
            <p:cNvSpPr/>
            <p:nvPr/>
          </p:nvSpPr>
          <p:spPr>
            <a:xfrm>
              <a:off x="3603850" y="5033275"/>
              <a:ext cx="206550" cy="229050"/>
            </a:xfrm>
            <a:custGeom>
              <a:avLst/>
              <a:gdLst/>
              <a:ahLst/>
              <a:cxnLst/>
              <a:rect l="l" t="t" r="r" b="b"/>
              <a:pathLst>
                <a:path w="8262" h="9162" extrusionOk="0">
                  <a:moveTo>
                    <a:pt x="5947" y="547"/>
                  </a:moveTo>
                  <a:cubicBezTo>
                    <a:pt x="6333" y="547"/>
                    <a:pt x="6815" y="611"/>
                    <a:pt x="7169" y="675"/>
                  </a:cubicBezTo>
                  <a:cubicBezTo>
                    <a:pt x="7329" y="707"/>
                    <a:pt x="7490" y="740"/>
                    <a:pt x="7587" y="772"/>
                  </a:cubicBezTo>
                  <a:cubicBezTo>
                    <a:pt x="7600" y="772"/>
                    <a:pt x="7612" y="772"/>
                    <a:pt x="7624" y="773"/>
                  </a:cubicBezTo>
                  <a:lnTo>
                    <a:pt x="7624" y="773"/>
                  </a:lnTo>
                  <a:lnTo>
                    <a:pt x="7683" y="1029"/>
                  </a:lnTo>
                  <a:lnTo>
                    <a:pt x="6333" y="2218"/>
                  </a:lnTo>
                  <a:lnTo>
                    <a:pt x="6301" y="2283"/>
                  </a:lnTo>
                  <a:lnTo>
                    <a:pt x="1700" y="8597"/>
                  </a:lnTo>
                  <a:lnTo>
                    <a:pt x="1700" y="8597"/>
                  </a:lnTo>
                  <a:cubicBezTo>
                    <a:pt x="1552" y="8624"/>
                    <a:pt x="1307" y="8647"/>
                    <a:pt x="1061" y="8647"/>
                  </a:cubicBezTo>
                  <a:cubicBezTo>
                    <a:pt x="868" y="8647"/>
                    <a:pt x="708" y="8615"/>
                    <a:pt x="611" y="8583"/>
                  </a:cubicBezTo>
                  <a:cubicBezTo>
                    <a:pt x="547" y="8583"/>
                    <a:pt x="515" y="8551"/>
                    <a:pt x="515" y="8551"/>
                  </a:cubicBezTo>
                  <a:cubicBezTo>
                    <a:pt x="515" y="8551"/>
                    <a:pt x="547" y="8486"/>
                    <a:pt x="579" y="8390"/>
                  </a:cubicBezTo>
                  <a:cubicBezTo>
                    <a:pt x="708" y="8101"/>
                    <a:pt x="1029" y="7458"/>
                    <a:pt x="1447" y="6718"/>
                  </a:cubicBezTo>
                  <a:cubicBezTo>
                    <a:pt x="2058" y="5593"/>
                    <a:pt x="2893" y="4179"/>
                    <a:pt x="3601" y="3022"/>
                  </a:cubicBezTo>
                  <a:cubicBezTo>
                    <a:pt x="3954" y="2411"/>
                    <a:pt x="4308" y="1897"/>
                    <a:pt x="4565" y="1479"/>
                  </a:cubicBezTo>
                  <a:cubicBezTo>
                    <a:pt x="4694" y="1286"/>
                    <a:pt x="4822" y="1093"/>
                    <a:pt x="4919" y="965"/>
                  </a:cubicBezTo>
                  <a:cubicBezTo>
                    <a:pt x="5015" y="836"/>
                    <a:pt x="5079" y="740"/>
                    <a:pt x="5111" y="740"/>
                  </a:cubicBezTo>
                  <a:cubicBezTo>
                    <a:pt x="5144" y="675"/>
                    <a:pt x="5240" y="643"/>
                    <a:pt x="5401" y="579"/>
                  </a:cubicBezTo>
                  <a:cubicBezTo>
                    <a:pt x="5561" y="547"/>
                    <a:pt x="5722" y="547"/>
                    <a:pt x="5947" y="547"/>
                  </a:cubicBezTo>
                  <a:close/>
                  <a:moveTo>
                    <a:pt x="5947" y="0"/>
                  </a:moveTo>
                  <a:cubicBezTo>
                    <a:pt x="5722" y="0"/>
                    <a:pt x="5497" y="32"/>
                    <a:pt x="5272" y="65"/>
                  </a:cubicBezTo>
                  <a:cubicBezTo>
                    <a:pt x="5079" y="129"/>
                    <a:pt x="4886" y="193"/>
                    <a:pt x="4726" y="354"/>
                  </a:cubicBezTo>
                  <a:cubicBezTo>
                    <a:pt x="4629" y="450"/>
                    <a:pt x="4501" y="611"/>
                    <a:pt x="4340" y="868"/>
                  </a:cubicBezTo>
                  <a:cubicBezTo>
                    <a:pt x="3729" y="1736"/>
                    <a:pt x="2668" y="3504"/>
                    <a:pt x="1736" y="5111"/>
                  </a:cubicBezTo>
                  <a:cubicBezTo>
                    <a:pt x="1286" y="5915"/>
                    <a:pt x="836" y="6654"/>
                    <a:pt x="515" y="7265"/>
                  </a:cubicBezTo>
                  <a:cubicBezTo>
                    <a:pt x="386" y="7586"/>
                    <a:pt x="258" y="7844"/>
                    <a:pt x="161" y="8036"/>
                  </a:cubicBezTo>
                  <a:cubicBezTo>
                    <a:pt x="97" y="8133"/>
                    <a:pt x="65" y="8229"/>
                    <a:pt x="33" y="8294"/>
                  </a:cubicBezTo>
                  <a:cubicBezTo>
                    <a:pt x="33" y="8390"/>
                    <a:pt x="0" y="8454"/>
                    <a:pt x="0" y="8551"/>
                  </a:cubicBezTo>
                  <a:cubicBezTo>
                    <a:pt x="0" y="8679"/>
                    <a:pt x="33" y="8808"/>
                    <a:pt x="129" y="8904"/>
                  </a:cubicBezTo>
                  <a:cubicBezTo>
                    <a:pt x="258" y="9033"/>
                    <a:pt x="418" y="9097"/>
                    <a:pt x="579" y="9129"/>
                  </a:cubicBezTo>
                  <a:cubicBezTo>
                    <a:pt x="740" y="9161"/>
                    <a:pt x="900" y="9161"/>
                    <a:pt x="1061" y="9161"/>
                  </a:cubicBezTo>
                  <a:cubicBezTo>
                    <a:pt x="1479" y="9161"/>
                    <a:pt x="1897" y="9097"/>
                    <a:pt x="1897" y="9097"/>
                  </a:cubicBezTo>
                  <a:cubicBezTo>
                    <a:pt x="1993" y="9097"/>
                    <a:pt x="2026" y="9065"/>
                    <a:pt x="2090" y="9001"/>
                  </a:cubicBezTo>
                  <a:lnTo>
                    <a:pt x="6719" y="2604"/>
                  </a:lnTo>
                  <a:lnTo>
                    <a:pt x="8165" y="1318"/>
                  </a:lnTo>
                  <a:cubicBezTo>
                    <a:pt x="8229" y="1254"/>
                    <a:pt x="8262" y="1157"/>
                    <a:pt x="8229" y="1061"/>
                  </a:cubicBezTo>
                  <a:lnTo>
                    <a:pt x="8101" y="482"/>
                  </a:lnTo>
                  <a:cubicBezTo>
                    <a:pt x="8069" y="386"/>
                    <a:pt x="8004" y="290"/>
                    <a:pt x="7908" y="290"/>
                  </a:cubicBezTo>
                  <a:cubicBezTo>
                    <a:pt x="7876" y="290"/>
                    <a:pt x="6847" y="0"/>
                    <a:pt x="59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2" name="Google Shape;3442;p57"/>
            <p:cNvSpPr/>
            <p:nvPr/>
          </p:nvSpPr>
          <p:spPr>
            <a:xfrm>
              <a:off x="3636000" y="5039525"/>
              <a:ext cx="1332400" cy="269500"/>
            </a:xfrm>
            <a:custGeom>
              <a:avLst/>
              <a:gdLst/>
              <a:ahLst/>
              <a:cxnLst/>
              <a:rect l="l" t="t" r="r" b="b"/>
              <a:pathLst>
                <a:path w="53296" h="10780" extrusionOk="0">
                  <a:moveTo>
                    <a:pt x="46653" y="1"/>
                  </a:moveTo>
                  <a:cubicBezTo>
                    <a:pt x="43579" y="1"/>
                    <a:pt x="31909" y="2616"/>
                    <a:pt x="27098" y="2772"/>
                  </a:cubicBezTo>
                  <a:cubicBezTo>
                    <a:pt x="25320" y="2818"/>
                    <a:pt x="23625" y="2847"/>
                    <a:pt x="22132" y="2847"/>
                  </a:cubicBezTo>
                  <a:cubicBezTo>
                    <a:pt x="19441" y="2847"/>
                    <a:pt x="17409" y="2751"/>
                    <a:pt x="16747" y="2483"/>
                  </a:cubicBezTo>
                  <a:cubicBezTo>
                    <a:pt x="15719" y="2033"/>
                    <a:pt x="7136" y="297"/>
                    <a:pt x="6558" y="297"/>
                  </a:cubicBezTo>
                  <a:cubicBezTo>
                    <a:pt x="5979" y="297"/>
                    <a:pt x="0" y="8590"/>
                    <a:pt x="0" y="8590"/>
                  </a:cubicBezTo>
                  <a:cubicBezTo>
                    <a:pt x="0" y="8590"/>
                    <a:pt x="186" y="9047"/>
                    <a:pt x="662" y="9047"/>
                  </a:cubicBezTo>
                  <a:cubicBezTo>
                    <a:pt x="900" y="9047"/>
                    <a:pt x="1211" y="8933"/>
                    <a:pt x="1607" y="8590"/>
                  </a:cubicBezTo>
                  <a:cubicBezTo>
                    <a:pt x="2765" y="7561"/>
                    <a:pt x="6558" y="4058"/>
                    <a:pt x="6558" y="4058"/>
                  </a:cubicBezTo>
                  <a:lnTo>
                    <a:pt x="10769" y="4058"/>
                  </a:lnTo>
                  <a:cubicBezTo>
                    <a:pt x="10769" y="4058"/>
                    <a:pt x="6847" y="6404"/>
                    <a:pt x="6268" y="6854"/>
                  </a:cubicBezTo>
                  <a:cubicBezTo>
                    <a:pt x="5690" y="7272"/>
                    <a:pt x="3343" y="9747"/>
                    <a:pt x="3922" y="9908"/>
                  </a:cubicBezTo>
                  <a:cubicBezTo>
                    <a:pt x="3936" y="9911"/>
                    <a:pt x="3951" y="9913"/>
                    <a:pt x="3968" y="9913"/>
                  </a:cubicBezTo>
                  <a:cubicBezTo>
                    <a:pt x="4646" y="9913"/>
                    <a:pt x="7554" y="7433"/>
                    <a:pt x="7554" y="7433"/>
                  </a:cubicBezTo>
                  <a:lnTo>
                    <a:pt x="11926" y="6243"/>
                  </a:lnTo>
                  <a:cubicBezTo>
                    <a:pt x="11926" y="6243"/>
                    <a:pt x="15140" y="8301"/>
                    <a:pt x="18065" y="8429"/>
                  </a:cubicBezTo>
                  <a:cubicBezTo>
                    <a:pt x="18311" y="8443"/>
                    <a:pt x="18551" y="8449"/>
                    <a:pt x="18785" y="8449"/>
                  </a:cubicBezTo>
                  <a:cubicBezTo>
                    <a:pt x="21313" y="8449"/>
                    <a:pt x="23144" y="7722"/>
                    <a:pt x="23144" y="7722"/>
                  </a:cubicBezTo>
                  <a:cubicBezTo>
                    <a:pt x="23144" y="7722"/>
                    <a:pt x="39389" y="10780"/>
                    <a:pt x="48933" y="10780"/>
                  </a:cubicBezTo>
                  <a:cubicBezTo>
                    <a:pt x="49126" y="10780"/>
                    <a:pt x="49316" y="10778"/>
                    <a:pt x="49503" y="10776"/>
                  </a:cubicBezTo>
                  <a:cubicBezTo>
                    <a:pt x="49503" y="10776"/>
                    <a:pt x="52717" y="10487"/>
                    <a:pt x="53006" y="6983"/>
                  </a:cubicBezTo>
                  <a:cubicBezTo>
                    <a:pt x="53296" y="3479"/>
                    <a:pt x="49503" y="136"/>
                    <a:pt x="46899" y="7"/>
                  </a:cubicBezTo>
                  <a:cubicBezTo>
                    <a:pt x="46825" y="3"/>
                    <a:pt x="46743" y="1"/>
                    <a:pt x="4665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3" name="Google Shape;3443;p57"/>
            <p:cNvSpPr/>
            <p:nvPr/>
          </p:nvSpPr>
          <p:spPr>
            <a:xfrm>
              <a:off x="3628750" y="5032475"/>
              <a:ext cx="1339650" cy="282875"/>
            </a:xfrm>
            <a:custGeom>
              <a:avLst/>
              <a:gdLst/>
              <a:ahLst/>
              <a:cxnLst/>
              <a:rect l="l" t="t" r="r" b="b"/>
              <a:pathLst>
                <a:path w="53586" h="11315" extrusionOk="0">
                  <a:moveTo>
                    <a:pt x="47157" y="547"/>
                  </a:moveTo>
                  <a:cubicBezTo>
                    <a:pt x="48314" y="611"/>
                    <a:pt x="49825" y="1382"/>
                    <a:pt x="51014" y="2572"/>
                  </a:cubicBezTo>
                  <a:cubicBezTo>
                    <a:pt x="52171" y="3729"/>
                    <a:pt x="53039" y="5304"/>
                    <a:pt x="53039" y="6879"/>
                  </a:cubicBezTo>
                  <a:cubicBezTo>
                    <a:pt x="53039" y="7008"/>
                    <a:pt x="53039" y="7136"/>
                    <a:pt x="53039" y="7233"/>
                  </a:cubicBezTo>
                  <a:cubicBezTo>
                    <a:pt x="52879" y="8904"/>
                    <a:pt x="52075" y="9772"/>
                    <a:pt x="51304" y="10254"/>
                  </a:cubicBezTo>
                  <a:cubicBezTo>
                    <a:pt x="50918" y="10479"/>
                    <a:pt x="50532" y="10608"/>
                    <a:pt x="50243" y="10704"/>
                  </a:cubicBezTo>
                  <a:cubicBezTo>
                    <a:pt x="50082" y="10736"/>
                    <a:pt x="49986" y="10769"/>
                    <a:pt x="49889" y="10769"/>
                  </a:cubicBezTo>
                  <a:lnTo>
                    <a:pt x="49793" y="10769"/>
                  </a:lnTo>
                  <a:lnTo>
                    <a:pt x="49761" y="10801"/>
                  </a:lnTo>
                  <a:lnTo>
                    <a:pt x="49150" y="10801"/>
                  </a:lnTo>
                  <a:cubicBezTo>
                    <a:pt x="44392" y="10801"/>
                    <a:pt x="37964" y="10029"/>
                    <a:pt x="32756" y="9258"/>
                  </a:cubicBezTo>
                  <a:cubicBezTo>
                    <a:pt x="30152" y="8872"/>
                    <a:pt x="27806" y="8486"/>
                    <a:pt x="26167" y="8197"/>
                  </a:cubicBezTo>
                  <a:cubicBezTo>
                    <a:pt x="25331" y="8068"/>
                    <a:pt x="24656" y="7940"/>
                    <a:pt x="24206" y="7876"/>
                  </a:cubicBezTo>
                  <a:cubicBezTo>
                    <a:pt x="23756" y="7779"/>
                    <a:pt x="23499" y="7747"/>
                    <a:pt x="23499" y="7747"/>
                  </a:cubicBezTo>
                  <a:cubicBezTo>
                    <a:pt x="23466" y="7731"/>
                    <a:pt x="23442" y="7723"/>
                    <a:pt x="23418" y="7723"/>
                  </a:cubicBezTo>
                  <a:cubicBezTo>
                    <a:pt x="23394" y="7723"/>
                    <a:pt x="23370" y="7731"/>
                    <a:pt x="23338" y="7747"/>
                  </a:cubicBezTo>
                  <a:cubicBezTo>
                    <a:pt x="23145" y="7811"/>
                    <a:pt x="21377" y="8486"/>
                    <a:pt x="18998" y="8486"/>
                  </a:cubicBezTo>
                  <a:cubicBezTo>
                    <a:pt x="18805" y="8486"/>
                    <a:pt x="18580" y="8454"/>
                    <a:pt x="18355" y="8454"/>
                  </a:cubicBezTo>
                  <a:cubicBezTo>
                    <a:pt x="16941" y="8390"/>
                    <a:pt x="15462" y="7843"/>
                    <a:pt x="14305" y="7329"/>
                  </a:cubicBezTo>
                  <a:cubicBezTo>
                    <a:pt x="13727" y="7072"/>
                    <a:pt x="13244" y="6815"/>
                    <a:pt x="12891" y="6622"/>
                  </a:cubicBezTo>
                  <a:cubicBezTo>
                    <a:pt x="12730" y="6525"/>
                    <a:pt x="12602" y="6461"/>
                    <a:pt x="12505" y="6397"/>
                  </a:cubicBezTo>
                  <a:cubicBezTo>
                    <a:pt x="12409" y="6333"/>
                    <a:pt x="12377" y="6300"/>
                    <a:pt x="12377" y="6300"/>
                  </a:cubicBezTo>
                  <a:cubicBezTo>
                    <a:pt x="12312" y="6268"/>
                    <a:pt x="12216" y="6268"/>
                    <a:pt x="12152" y="6268"/>
                  </a:cubicBezTo>
                  <a:lnTo>
                    <a:pt x="7780" y="7458"/>
                  </a:lnTo>
                  <a:lnTo>
                    <a:pt x="7683" y="7490"/>
                  </a:lnTo>
                  <a:cubicBezTo>
                    <a:pt x="7683" y="7490"/>
                    <a:pt x="7491" y="7650"/>
                    <a:pt x="7233" y="7876"/>
                  </a:cubicBezTo>
                  <a:cubicBezTo>
                    <a:pt x="6816" y="8229"/>
                    <a:pt x="6141" y="8743"/>
                    <a:pt x="5562" y="9193"/>
                  </a:cubicBezTo>
                  <a:cubicBezTo>
                    <a:pt x="5240" y="9386"/>
                    <a:pt x="4951" y="9579"/>
                    <a:pt x="4726" y="9708"/>
                  </a:cubicBezTo>
                  <a:cubicBezTo>
                    <a:pt x="4624" y="9784"/>
                    <a:pt x="4543" y="9820"/>
                    <a:pt x="4465" y="9848"/>
                  </a:cubicBezTo>
                  <a:lnTo>
                    <a:pt x="4465" y="9848"/>
                  </a:lnTo>
                  <a:cubicBezTo>
                    <a:pt x="4466" y="9844"/>
                    <a:pt x="4468" y="9840"/>
                    <a:pt x="4469" y="9836"/>
                  </a:cubicBezTo>
                  <a:cubicBezTo>
                    <a:pt x="4662" y="9515"/>
                    <a:pt x="5144" y="8936"/>
                    <a:pt x="5594" y="8422"/>
                  </a:cubicBezTo>
                  <a:cubicBezTo>
                    <a:pt x="5819" y="8197"/>
                    <a:pt x="6044" y="7940"/>
                    <a:pt x="6237" y="7747"/>
                  </a:cubicBezTo>
                  <a:cubicBezTo>
                    <a:pt x="6462" y="7554"/>
                    <a:pt x="6623" y="7393"/>
                    <a:pt x="6719" y="7329"/>
                  </a:cubicBezTo>
                  <a:cubicBezTo>
                    <a:pt x="6848" y="7233"/>
                    <a:pt x="7201" y="7008"/>
                    <a:pt x="7651" y="6718"/>
                  </a:cubicBezTo>
                  <a:cubicBezTo>
                    <a:pt x="8326" y="6300"/>
                    <a:pt x="9194" y="5786"/>
                    <a:pt x="9934" y="5336"/>
                  </a:cubicBezTo>
                  <a:cubicBezTo>
                    <a:pt x="10641" y="4918"/>
                    <a:pt x="11187" y="4597"/>
                    <a:pt x="11187" y="4597"/>
                  </a:cubicBezTo>
                  <a:cubicBezTo>
                    <a:pt x="11316" y="4532"/>
                    <a:pt x="11348" y="4404"/>
                    <a:pt x="11316" y="4275"/>
                  </a:cubicBezTo>
                  <a:cubicBezTo>
                    <a:pt x="11284" y="4179"/>
                    <a:pt x="11187" y="4082"/>
                    <a:pt x="11059" y="4082"/>
                  </a:cubicBezTo>
                  <a:lnTo>
                    <a:pt x="6848" y="4082"/>
                  </a:lnTo>
                  <a:cubicBezTo>
                    <a:pt x="6783" y="4082"/>
                    <a:pt x="6719" y="4115"/>
                    <a:pt x="6655" y="4147"/>
                  </a:cubicBezTo>
                  <a:cubicBezTo>
                    <a:pt x="6655" y="4147"/>
                    <a:pt x="6430" y="4372"/>
                    <a:pt x="6044" y="4725"/>
                  </a:cubicBezTo>
                  <a:cubicBezTo>
                    <a:pt x="4919" y="5754"/>
                    <a:pt x="2572" y="7908"/>
                    <a:pt x="1705" y="8679"/>
                  </a:cubicBezTo>
                  <a:cubicBezTo>
                    <a:pt x="1351" y="8968"/>
                    <a:pt x="1094" y="9065"/>
                    <a:pt x="965" y="9065"/>
                  </a:cubicBezTo>
                  <a:cubicBezTo>
                    <a:pt x="805" y="9065"/>
                    <a:pt x="708" y="9001"/>
                    <a:pt x="644" y="8904"/>
                  </a:cubicBezTo>
                  <a:lnTo>
                    <a:pt x="621" y="8881"/>
                  </a:lnTo>
                  <a:lnTo>
                    <a:pt x="621" y="8881"/>
                  </a:lnTo>
                  <a:cubicBezTo>
                    <a:pt x="766" y="8672"/>
                    <a:pt x="1055" y="8260"/>
                    <a:pt x="1447" y="7715"/>
                  </a:cubicBezTo>
                  <a:cubicBezTo>
                    <a:pt x="2283" y="6558"/>
                    <a:pt x="3601" y="4822"/>
                    <a:pt x="4726" y="3343"/>
                  </a:cubicBezTo>
                  <a:cubicBezTo>
                    <a:pt x="5273" y="2636"/>
                    <a:pt x="5819" y="1961"/>
                    <a:pt x="6205" y="1511"/>
                  </a:cubicBezTo>
                  <a:cubicBezTo>
                    <a:pt x="6430" y="1286"/>
                    <a:pt x="6591" y="1093"/>
                    <a:pt x="6719" y="964"/>
                  </a:cubicBezTo>
                  <a:cubicBezTo>
                    <a:pt x="6782" y="902"/>
                    <a:pt x="6845" y="869"/>
                    <a:pt x="6878" y="838"/>
                  </a:cubicBezTo>
                  <a:lnTo>
                    <a:pt x="6878" y="838"/>
                  </a:lnTo>
                  <a:cubicBezTo>
                    <a:pt x="6906" y="841"/>
                    <a:pt x="6951" y="849"/>
                    <a:pt x="7008" y="868"/>
                  </a:cubicBezTo>
                  <a:cubicBezTo>
                    <a:pt x="7683" y="932"/>
                    <a:pt x="9966" y="1382"/>
                    <a:pt x="12152" y="1864"/>
                  </a:cubicBezTo>
                  <a:cubicBezTo>
                    <a:pt x="13244" y="2089"/>
                    <a:pt x="14337" y="2315"/>
                    <a:pt x="15205" y="2540"/>
                  </a:cubicBezTo>
                  <a:cubicBezTo>
                    <a:pt x="15655" y="2636"/>
                    <a:pt x="16009" y="2732"/>
                    <a:pt x="16330" y="2797"/>
                  </a:cubicBezTo>
                  <a:cubicBezTo>
                    <a:pt x="16620" y="2893"/>
                    <a:pt x="16845" y="2957"/>
                    <a:pt x="16941" y="2990"/>
                  </a:cubicBezTo>
                  <a:cubicBezTo>
                    <a:pt x="17134" y="3086"/>
                    <a:pt x="17391" y="3150"/>
                    <a:pt x="17713" y="3182"/>
                  </a:cubicBezTo>
                  <a:cubicBezTo>
                    <a:pt x="18709" y="3343"/>
                    <a:pt x="20316" y="3407"/>
                    <a:pt x="22309" y="3407"/>
                  </a:cubicBezTo>
                  <a:cubicBezTo>
                    <a:pt x="23820" y="3407"/>
                    <a:pt x="25556" y="3375"/>
                    <a:pt x="27388" y="3311"/>
                  </a:cubicBezTo>
                  <a:cubicBezTo>
                    <a:pt x="29831" y="3247"/>
                    <a:pt x="33978" y="2540"/>
                    <a:pt x="37899" y="1864"/>
                  </a:cubicBezTo>
                  <a:cubicBezTo>
                    <a:pt x="39860" y="1543"/>
                    <a:pt x="41757" y="1189"/>
                    <a:pt x="43332" y="964"/>
                  </a:cubicBezTo>
                  <a:cubicBezTo>
                    <a:pt x="44939" y="707"/>
                    <a:pt x="46225" y="547"/>
                    <a:pt x="46964" y="547"/>
                  </a:cubicBezTo>
                  <a:close/>
                  <a:moveTo>
                    <a:pt x="46964" y="0"/>
                  </a:moveTo>
                  <a:cubicBezTo>
                    <a:pt x="46160" y="0"/>
                    <a:pt x="44875" y="161"/>
                    <a:pt x="43267" y="418"/>
                  </a:cubicBezTo>
                  <a:cubicBezTo>
                    <a:pt x="40857" y="804"/>
                    <a:pt x="37771" y="1350"/>
                    <a:pt x="34846" y="1832"/>
                  </a:cubicBezTo>
                  <a:cubicBezTo>
                    <a:pt x="31920" y="2315"/>
                    <a:pt x="29156" y="2732"/>
                    <a:pt x="27356" y="2765"/>
                  </a:cubicBezTo>
                  <a:cubicBezTo>
                    <a:pt x="25556" y="2829"/>
                    <a:pt x="23820" y="2861"/>
                    <a:pt x="22309" y="2861"/>
                  </a:cubicBezTo>
                  <a:cubicBezTo>
                    <a:pt x="20991" y="2861"/>
                    <a:pt x="19834" y="2829"/>
                    <a:pt x="18934" y="2765"/>
                  </a:cubicBezTo>
                  <a:cubicBezTo>
                    <a:pt x="18484" y="2732"/>
                    <a:pt x="18098" y="2700"/>
                    <a:pt x="17809" y="2668"/>
                  </a:cubicBezTo>
                  <a:cubicBezTo>
                    <a:pt x="17488" y="2604"/>
                    <a:pt x="17263" y="2572"/>
                    <a:pt x="17134" y="2507"/>
                  </a:cubicBezTo>
                  <a:cubicBezTo>
                    <a:pt x="16973" y="2443"/>
                    <a:pt x="16748" y="2379"/>
                    <a:pt x="16395" y="2282"/>
                  </a:cubicBezTo>
                  <a:cubicBezTo>
                    <a:pt x="15205" y="1961"/>
                    <a:pt x="12955" y="1479"/>
                    <a:pt x="10962" y="1061"/>
                  </a:cubicBezTo>
                  <a:cubicBezTo>
                    <a:pt x="9934" y="836"/>
                    <a:pt x="9001" y="643"/>
                    <a:pt x="8262" y="514"/>
                  </a:cubicBezTo>
                  <a:cubicBezTo>
                    <a:pt x="7876" y="450"/>
                    <a:pt x="7587" y="386"/>
                    <a:pt x="7330" y="354"/>
                  </a:cubicBezTo>
                  <a:cubicBezTo>
                    <a:pt x="7105" y="322"/>
                    <a:pt x="6944" y="289"/>
                    <a:pt x="6848" y="289"/>
                  </a:cubicBezTo>
                  <a:cubicBezTo>
                    <a:pt x="6751" y="289"/>
                    <a:pt x="6687" y="322"/>
                    <a:pt x="6623" y="354"/>
                  </a:cubicBezTo>
                  <a:cubicBezTo>
                    <a:pt x="6558" y="418"/>
                    <a:pt x="6462" y="482"/>
                    <a:pt x="6366" y="579"/>
                  </a:cubicBezTo>
                  <a:cubicBezTo>
                    <a:pt x="6012" y="900"/>
                    <a:pt x="5465" y="1575"/>
                    <a:pt x="4790" y="2379"/>
                  </a:cubicBezTo>
                  <a:cubicBezTo>
                    <a:pt x="2830" y="4854"/>
                    <a:pt x="65" y="8711"/>
                    <a:pt x="65" y="8711"/>
                  </a:cubicBezTo>
                  <a:cubicBezTo>
                    <a:pt x="1" y="8776"/>
                    <a:pt x="1" y="8872"/>
                    <a:pt x="33" y="8968"/>
                  </a:cubicBezTo>
                  <a:cubicBezTo>
                    <a:pt x="33" y="9001"/>
                    <a:pt x="97" y="9129"/>
                    <a:pt x="258" y="9290"/>
                  </a:cubicBezTo>
                  <a:cubicBezTo>
                    <a:pt x="387" y="9418"/>
                    <a:pt x="612" y="9579"/>
                    <a:pt x="965" y="9579"/>
                  </a:cubicBezTo>
                  <a:cubicBezTo>
                    <a:pt x="1287" y="9579"/>
                    <a:pt x="1640" y="9451"/>
                    <a:pt x="2058" y="9065"/>
                  </a:cubicBezTo>
                  <a:cubicBezTo>
                    <a:pt x="3152" y="8119"/>
                    <a:pt x="6420" y="5107"/>
                    <a:pt x="6939" y="4629"/>
                  </a:cubicBezTo>
                  <a:lnTo>
                    <a:pt x="10054" y="4629"/>
                  </a:lnTo>
                  <a:cubicBezTo>
                    <a:pt x="9710" y="4832"/>
                    <a:pt x="9297" y="5079"/>
                    <a:pt x="8873" y="5336"/>
                  </a:cubicBezTo>
                  <a:cubicBezTo>
                    <a:pt x="8358" y="5658"/>
                    <a:pt x="7812" y="6011"/>
                    <a:pt x="7362" y="6268"/>
                  </a:cubicBezTo>
                  <a:cubicBezTo>
                    <a:pt x="6912" y="6558"/>
                    <a:pt x="6558" y="6783"/>
                    <a:pt x="6398" y="6911"/>
                  </a:cubicBezTo>
                  <a:cubicBezTo>
                    <a:pt x="6237" y="7008"/>
                    <a:pt x="6012" y="7233"/>
                    <a:pt x="5755" y="7490"/>
                  </a:cubicBezTo>
                  <a:cubicBezTo>
                    <a:pt x="5369" y="7876"/>
                    <a:pt x="4919" y="8358"/>
                    <a:pt x="4533" y="8840"/>
                  </a:cubicBezTo>
                  <a:cubicBezTo>
                    <a:pt x="4373" y="9065"/>
                    <a:pt x="4212" y="9290"/>
                    <a:pt x="4083" y="9483"/>
                  </a:cubicBezTo>
                  <a:cubicBezTo>
                    <a:pt x="4019" y="9579"/>
                    <a:pt x="3955" y="9676"/>
                    <a:pt x="3923" y="9772"/>
                  </a:cubicBezTo>
                  <a:cubicBezTo>
                    <a:pt x="3890" y="9868"/>
                    <a:pt x="3858" y="9933"/>
                    <a:pt x="3858" y="10061"/>
                  </a:cubicBezTo>
                  <a:cubicBezTo>
                    <a:pt x="3858" y="10126"/>
                    <a:pt x="3858" y="10222"/>
                    <a:pt x="3923" y="10286"/>
                  </a:cubicBezTo>
                  <a:cubicBezTo>
                    <a:pt x="3987" y="10383"/>
                    <a:pt x="4083" y="10415"/>
                    <a:pt x="4148" y="10447"/>
                  </a:cubicBezTo>
                  <a:lnTo>
                    <a:pt x="4276" y="10447"/>
                  </a:lnTo>
                  <a:cubicBezTo>
                    <a:pt x="4437" y="10447"/>
                    <a:pt x="4565" y="10383"/>
                    <a:pt x="4726" y="10318"/>
                  </a:cubicBezTo>
                  <a:cubicBezTo>
                    <a:pt x="5305" y="10061"/>
                    <a:pt x="6108" y="9451"/>
                    <a:pt x="6783" y="8936"/>
                  </a:cubicBezTo>
                  <a:cubicBezTo>
                    <a:pt x="7321" y="8501"/>
                    <a:pt x="7797" y="8107"/>
                    <a:pt x="7969" y="7964"/>
                  </a:cubicBezTo>
                  <a:lnTo>
                    <a:pt x="7969" y="7964"/>
                  </a:lnTo>
                  <a:lnTo>
                    <a:pt x="12166" y="6814"/>
                  </a:lnTo>
                  <a:lnTo>
                    <a:pt x="12166" y="6814"/>
                  </a:lnTo>
                  <a:cubicBezTo>
                    <a:pt x="12395" y="6971"/>
                    <a:pt x="13109" y="7391"/>
                    <a:pt x="14080" y="7811"/>
                  </a:cubicBezTo>
                  <a:cubicBezTo>
                    <a:pt x="15270" y="8358"/>
                    <a:pt x="16812" y="8904"/>
                    <a:pt x="18323" y="9001"/>
                  </a:cubicBezTo>
                  <a:lnTo>
                    <a:pt x="18998" y="9001"/>
                  </a:lnTo>
                  <a:cubicBezTo>
                    <a:pt x="21312" y="9001"/>
                    <a:pt x="23057" y="8431"/>
                    <a:pt x="23448" y="8270"/>
                  </a:cubicBezTo>
                  <a:lnTo>
                    <a:pt x="23448" y="8270"/>
                  </a:lnTo>
                  <a:cubicBezTo>
                    <a:pt x="24396" y="8448"/>
                    <a:pt x="39837" y="11315"/>
                    <a:pt x="49150" y="11315"/>
                  </a:cubicBezTo>
                  <a:lnTo>
                    <a:pt x="49825" y="11315"/>
                  </a:lnTo>
                  <a:cubicBezTo>
                    <a:pt x="49857" y="11315"/>
                    <a:pt x="50693" y="11251"/>
                    <a:pt x="51593" y="10704"/>
                  </a:cubicBezTo>
                  <a:cubicBezTo>
                    <a:pt x="52461" y="10158"/>
                    <a:pt x="53425" y="9129"/>
                    <a:pt x="53554" y="7297"/>
                  </a:cubicBezTo>
                  <a:cubicBezTo>
                    <a:pt x="53586" y="7168"/>
                    <a:pt x="53586" y="7008"/>
                    <a:pt x="53586" y="6879"/>
                  </a:cubicBezTo>
                  <a:cubicBezTo>
                    <a:pt x="53586" y="5111"/>
                    <a:pt x="52621" y="3440"/>
                    <a:pt x="51368" y="2186"/>
                  </a:cubicBezTo>
                  <a:cubicBezTo>
                    <a:pt x="50114" y="932"/>
                    <a:pt x="48571" y="97"/>
                    <a:pt x="471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4" name="Google Shape;3444;p57"/>
            <p:cNvSpPr/>
            <p:nvPr/>
          </p:nvSpPr>
          <p:spPr>
            <a:xfrm>
              <a:off x="1274175" y="5363550"/>
              <a:ext cx="5102975" cy="12875"/>
            </a:xfrm>
            <a:custGeom>
              <a:avLst/>
              <a:gdLst/>
              <a:ahLst/>
              <a:cxnLst/>
              <a:rect l="l" t="t" r="r" b="b"/>
              <a:pathLst>
                <a:path w="204119" h="515" extrusionOk="0">
                  <a:moveTo>
                    <a:pt x="1" y="1"/>
                  </a:moveTo>
                  <a:lnTo>
                    <a:pt x="1" y="515"/>
                  </a:lnTo>
                  <a:lnTo>
                    <a:pt x="204118" y="515"/>
                  </a:lnTo>
                  <a:lnTo>
                    <a:pt x="2041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5" name="Google Shape;3445;p57"/>
            <p:cNvSpPr/>
            <p:nvPr/>
          </p:nvSpPr>
          <p:spPr>
            <a:xfrm>
              <a:off x="2392800" y="5312125"/>
              <a:ext cx="1579925" cy="57875"/>
            </a:xfrm>
            <a:custGeom>
              <a:avLst/>
              <a:gdLst/>
              <a:ahLst/>
              <a:cxnLst/>
              <a:rect l="l" t="t" r="r" b="b"/>
              <a:pathLst>
                <a:path w="63197" h="2315" extrusionOk="0">
                  <a:moveTo>
                    <a:pt x="1" y="0"/>
                  </a:moveTo>
                  <a:lnTo>
                    <a:pt x="1" y="2315"/>
                  </a:lnTo>
                  <a:lnTo>
                    <a:pt x="63197" y="2315"/>
                  </a:lnTo>
                  <a:lnTo>
                    <a:pt x="631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6" name="Google Shape;3446;p57"/>
            <p:cNvSpPr/>
            <p:nvPr/>
          </p:nvSpPr>
          <p:spPr>
            <a:xfrm>
              <a:off x="2385575" y="5304900"/>
              <a:ext cx="1594400" cy="71525"/>
            </a:xfrm>
            <a:custGeom>
              <a:avLst/>
              <a:gdLst/>
              <a:ahLst/>
              <a:cxnLst/>
              <a:rect l="l" t="t" r="r" b="b"/>
              <a:pathLst>
                <a:path w="63776" h="2861" extrusionOk="0">
                  <a:moveTo>
                    <a:pt x="63229" y="547"/>
                  </a:moveTo>
                  <a:lnTo>
                    <a:pt x="63229" y="2347"/>
                  </a:lnTo>
                  <a:lnTo>
                    <a:pt x="547" y="2347"/>
                  </a:lnTo>
                  <a:lnTo>
                    <a:pt x="547" y="547"/>
                  </a:lnTo>
                  <a:close/>
                  <a:moveTo>
                    <a:pt x="290" y="0"/>
                  </a:moveTo>
                  <a:cubicBezTo>
                    <a:pt x="193" y="0"/>
                    <a:pt x="129" y="32"/>
                    <a:pt x="97" y="97"/>
                  </a:cubicBezTo>
                  <a:cubicBezTo>
                    <a:pt x="33" y="129"/>
                    <a:pt x="0" y="225"/>
                    <a:pt x="0" y="289"/>
                  </a:cubicBezTo>
                  <a:lnTo>
                    <a:pt x="0" y="2604"/>
                  </a:lnTo>
                  <a:cubicBezTo>
                    <a:pt x="0" y="2668"/>
                    <a:pt x="33" y="2732"/>
                    <a:pt x="97" y="2797"/>
                  </a:cubicBezTo>
                  <a:cubicBezTo>
                    <a:pt x="129" y="2829"/>
                    <a:pt x="193" y="2861"/>
                    <a:pt x="290" y="2861"/>
                  </a:cubicBezTo>
                  <a:lnTo>
                    <a:pt x="63486" y="2861"/>
                  </a:lnTo>
                  <a:cubicBezTo>
                    <a:pt x="63550" y="2861"/>
                    <a:pt x="63614" y="2829"/>
                    <a:pt x="63679" y="2797"/>
                  </a:cubicBezTo>
                  <a:cubicBezTo>
                    <a:pt x="63743" y="2732"/>
                    <a:pt x="63775" y="2668"/>
                    <a:pt x="63775" y="2604"/>
                  </a:cubicBezTo>
                  <a:lnTo>
                    <a:pt x="63775" y="289"/>
                  </a:lnTo>
                  <a:cubicBezTo>
                    <a:pt x="63775" y="225"/>
                    <a:pt x="63743" y="129"/>
                    <a:pt x="63679" y="97"/>
                  </a:cubicBezTo>
                  <a:cubicBezTo>
                    <a:pt x="63614" y="32"/>
                    <a:pt x="63550" y="0"/>
                    <a:pt x="634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7" name="Google Shape;3447;p57"/>
            <p:cNvSpPr/>
            <p:nvPr/>
          </p:nvSpPr>
          <p:spPr>
            <a:xfrm>
              <a:off x="3230175" y="5312125"/>
              <a:ext cx="742550" cy="57875"/>
            </a:xfrm>
            <a:custGeom>
              <a:avLst/>
              <a:gdLst/>
              <a:ahLst/>
              <a:cxnLst/>
              <a:rect l="l" t="t" r="r" b="b"/>
              <a:pathLst>
                <a:path w="29702" h="2315" extrusionOk="0">
                  <a:moveTo>
                    <a:pt x="0" y="0"/>
                  </a:moveTo>
                  <a:lnTo>
                    <a:pt x="0" y="2315"/>
                  </a:lnTo>
                  <a:lnTo>
                    <a:pt x="29702" y="2315"/>
                  </a:lnTo>
                  <a:lnTo>
                    <a:pt x="297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8" name="Google Shape;3448;p57"/>
            <p:cNvSpPr/>
            <p:nvPr/>
          </p:nvSpPr>
          <p:spPr>
            <a:xfrm>
              <a:off x="3223750" y="5304900"/>
              <a:ext cx="756225" cy="71525"/>
            </a:xfrm>
            <a:custGeom>
              <a:avLst/>
              <a:gdLst/>
              <a:ahLst/>
              <a:cxnLst/>
              <a:rect l="l" t="t" r="r" b="b"/>
              <a:pathLst>
                <a:path w="30249" h="2861" extrusionOk="0">
                  <a:moveTo>
                    <a:pt x="29702" y="547"/>
                  </a:moveTo>
                  <a:lnTo>
                    <a:pt x="29702" y="2347"/>
                  </a:lnTo>
                  <a:lnTo>
                    <a:pt x="547" y="2347"/>
                  </a:lnTo>
                  <a:lnTo>
                    <a:pt x="547" y="547"/>
                  </a:lnTo>
                  <a:close/>
                  <a:moveTo>
                    <a:pt x="257" y="0"/>
                  </a:moveTo>
                  <a:cubicBezTo>
                    <a:pt x="193" y="0"/>
                    <a:pt x="129" y="32"/>
                    <a:pt x="64" y="97"/>
                  </a:cubicBezTo>
                  <a:cubicBezTo>
                    <a:pt x="32" y="129"/>
                    <a:pt x="0" y="225"/>
                    <a:pt x="0" y="289"/>
                  </a:cubicBezTo>
                  <a:lnTo>
                    <a:pt x="0" y="2604"/>
                  </a:lnTo>
                  <a:cubicBezTo>
                    <a:pt x="0" y="2668"/>
                    <a:pt x="32" y="2732"/>
                    <a:pt x="64" y="2797"/>
                  </a:cubicBezTo>
                  <a:cubicBezTo>
                    <a:pt x="129" y="2829"/>
                    <a:pt x="193" y="2861"/>
                    <a:pt x="257" y="2861"/>
                  </a:cubicBezTo>
                  <a:lnTo>
                    <a:pt x="29959" y="2861"/>
                  </a:lnTo>
                  <a:cubicBezTo>
                    <a:pt x="30023" y="2861"/>
                    <a:pt x="30087" y="2829"/>
                    <a:pt x="30152" y="2797"/>
                  </a:cubicBezTo>
                  <a:cubicBezTo>
                    <a:pt x="30216" y="2732"/>
                    <a:pt x="30248" y="2668"/>
                    <a:pt x="30248" y="2604"/>
                  </a:cubicBezTo>
                  <a:lnTo>
                    <a:pt x="30248" y="289"/>
                  </a:lnTo>
                  <a:cubicBezTo>
                    <a:pt x="30248" y="225"/>
                    <a:pt x="30216" y="129"/>
                    <a:pt x="30152" y="97"/>
                  </a:cubicBezTo>
                  <a:cubicBezTo>
                    <a:pt x="30087" y="32"/>
                    <a:pt x="30023" y="0"/>
                    <a:pt x="299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9" name="Google Shape;3449;p57"/>
            <p:cNvSpPr/>
            <p:nvPr/>
          </p:nvSpPr>
          <p:spPr>
            <a:xfrm>
              <a:off x="2064125" y="4578425"/>
              <a:ext cx="1203025" cy="733725"/>
            </a:xfrm>
            <a:custGeom>
              <a:avLst/>
              <a:gdLst/>
              <a:ahLst/>
              <a:cxnLst/>
              <a:rect l="l" t="t" r="r" b="b"/>
              <a:pathLst>
                <a:path w="48121" h="29349" extrusionOk="0">
                  <a:moveTo>
                    <a:pt x="1" y="0"/>
                  </a:moveTo>
                  <a:lnTo>
                    <a:pt x="14594" y="29348"/>
                  </a:lnTo>
                  <a:lnTo>
                    <a:pt x="48121" y="29348"/>
                  </a:lnTo>
                  <a:lnTo>
                    <a:pt x="3645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0" name="Google Shape;3450;p57"/>
            <p:cNvSpPr/>
            <p:nvPr/>
          </p:nvSpPr>
          <p:spPr>
            <a:xfrm>
              <a:off x="2056900" y="4572000"/>
              <a:ext cx="1217500" cy="746575"/>
            </a:xfrm>
            <a:custGeom>
              <a:avLst/>
              <a:gdLst/>
              <a:ahLst/>
              <a:cxnLst/>
              <a:rect l="l" t="t" r="r" b="b"/>
              <a:pathLst>
                <a:path w="48700" h="29863" extrusionOk="0">
                  <a:moveTo>
                    <a:pt x="36549" y="547"/>
                  </a:moveTo>
                  <a:lnTo>
                    <a:pt x="47999" y="29316"/>
                  </a:lnTo>
                  <a:lnTo>
                    <a:pt x="15076" y="29316"/>
                  </a:lnTo>
                  <a:lnTo>
                    <a:pt x="740" y="547"/>
                  </a:lnTo>
                  <a:close/>
                  <a:moveTo>
                    <a:pt x="290" y="0"/>
                  </a:moveTo>
                  <a:cubicBezTo>
                    <a:pt x="193" y="0"/>
                    <a:pt x="129" y="32"/>
                    <a:pt x="65" y="129"/>
                  </a:cubicBezTo>
                  <a:cubicBezTo>
                    <a:pt x="32" y="193"/>
                    <a:pt x="0" y="290"/>
                    <a:pt x="65" y="386"/>
                  </a:cubicBezTo>
                  <a:lnTo>
                    <a:pt x="14658" y="29702"/>
                  </a:lnTo>
                  <a:cubicBezTo>
                    <a:pt x="14690" y="29798"/>
                    <a:pt x="14787" y="29863"/>
                    <a:pt x="14883" y="29863"/>
                  </a:cubicBezTo>
                  <a:lnTo>
                    <a:pt x="48410" y="29863"/>
                  </a:lnTo>
                  <a:cubicBezTo>
                    <a:pt x="48506" y="29863"/>
                    <a:pt x="48571" y="29830"/>
                    <a:pt x="48635" y="29734"/>
                  </a:cubicBezTo>
                  <a:cubicBezTo>
                    <a:pt x="48667" y="29670"/>
                    <a:pt x="48699" y="29573"/>
                    <a:pt x="48667" y="29509"/>
                  </a:cubicBezTo>
                  <a:lnTo>
                    <a:pt x="36966" y="161"/>
                  </a:lnTo>
                  <a:cubicBezTo>
                    <a:pt x="36934" y="65"/>
                    <a:pt x="36838" y="0"/>
                    <a:pt x="367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1" name="Google Shape;3451;p57"/>
            <p:cNvSpPr/>
            <p:nvPr/>
          </p:nvSpPr>
          <p:spPr>
            <a:xfrm>
              <a:off x="2027175" y="4578425"/>
              <a:ext cx="1203025" cy="733725"/>
            </a:xfrm>
            <a:custGeom>
              <a:avLst/>
              <a:gdLst/>
              <a:ahLst/>
              <a:cxnLst/>
              <a:rect l="l" t="t" r="r" b="b"/>
              <a:pathLst>
                <a:path w="48121" h="29349" extrusionOk="0">
                  <a:moveTo>
                    <a:pt x="0" y="0"/>
                  </a:moveTo>
                  <a:lnTo>
                    <a:pt x="14626" y="29348"/>
                  </a:lnTo>
                  <a:lnTo>
                    <a:pt x="48120" y="29348"/>
                  </a:lnTo>
                  <a:lnTo>
                    <a:pt x="3645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2" name="Google Shape;3452;p57"/>
            <p:cNvSpPr/>
            <p:nvPr/>
          </p:nvSpPr>
          <p:spPr>
            <a:xfrm>
              <a:off x="2020725" y="4572000"/>
              <a:ext cx="1216700" cy="746575"/>
            </a:xfrm>
            <a:custGeom>
              <a:avLst/>
              <a:gdLst/>
              <a:ahLst/>
              <a:cxnLst/>
              <a:rect l="l" t="t" r="r" b="b"/>
              <a:pathLst>
                <a:path w="48668" h="29863" extrusionOk="0">
                  <a:moveTo>
                    <a:pt x="36517" y="547"/>
                  </a:moveTo>
                  <a:lnTo>
                    <a:pt x="47968" y="29316"/>
                  </a:lnTo>
                  <a:lnTo>
                    <a:pt x="15044" y="29316"/>
                  </a:lnTo>
                  <a:lnTo>
                    <a:pt x="708" y="547"/>
                  </a:lnTo>
                  <a:close/>
                  <a:moveTo>
                    <a:pt x="258" y="0"/>
                  </a:moveTo>
                  <a:cubicBezTo>
                    <a:pt x="162" y="0"/>
                    <a:pt x="97" y="32"/>
                    <a:pt x="33" y="129"/>
                  </a:cubicBezTo>
                  <a:cubicBezTo>
                    <a:pt x="1" y="193"/>
                    <a:pt x="1" y="290"/>
                    <a:pt x="33" y="386"/>
                  </a:cubicBezTo>
                  <a:lnTo>
                    <a:pt x="14627" y="29702"/>
                  </a:lnTo>
                  <a:cubicBezTo>
                    <a:pt x="14659" y="29798"/>
                    <a:pt x="14755" y="29863"/>
                    <a:pt x="14884" y="29863"/>
                  </a:cubicBezTo>
                  <a:lnTo>
                    <a:pt x="48378" y="29863"/>
                  </a:lnTo>
                  <a:cubicBezTo>
                    <a:pt x="48475" y="29863"/>
                    <a:pt x="48571" y="29830"/>
                    <a:pt x="48603" y="29734"/>
                  </a:cubicBezTo>
                  <a:cubicBezTo>
                    <a:pt x="48668" y="29670"/>
                    <a:pt x="48668" y="29573"/>
                    <a:pt x="48635" y="29509"/>
                  </a:cubicBezTo>
                  <a:lnTo>
                    <a:pt x="36935" y="161"/>
                  </a:lnTo>
                  <a:cubicBezTo>
                    <a:pt x="36903" y="65"/>
                    <a:pt x="36806" y="0"/>
                    <a:pt x="367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" name="ZoneTexte 5">
            <a:extLst>
              <a:ext uri="{FF2B5EF4-FFF2-40B4-BE49-F238E27FC236}">
                <a16:creationId xmlns:a16="http://schemas.microsoft.com/office/drawing/2014/main" id="{C7D2232A-A6BC-4F47-A823-31E2521FC32E}"/>
              </a:ext>
            </a:extLst>
          </p:cNvPr>
          <p:cNvSpPr txBox="1"/>
          <p:nvPr/>
        </p:nvSpPr>
        <p:spPr>
          <a:xfrm>
            <a:off x="420403" y="1836175"/>
            <a:ext cx="14221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Isaac </a:t>
            </a:r>
            <a:r>
              <a:rPr lang="fr-FR" sz="1200" dirty="0" err="1"/>
              <a:t>Yimgaing</a:t>
            </a:r>
            <a:r>
              <a:rPr lang="fr-FR" sz="1200" dirty="0"/>
              <a:t> K.</a:t>
            </a:r>
          </a:p>
        </p:txBody>
      </p:sp>
      <p:grpSp>
        <p:nvGrpSpPr>
          <p:cNvPr id="248" name="Google Shape;13202;p75">
            <a:extLst>
              <a:ext uri="{FF2B5EF4-FFF2-40B4-BE49-F238E27FC236}">
                <a16:creationId xmlns:a16="http://schemas.microsoft.com/office/drawing/2014/main" id="{CE8BD377-071A-D043-BAB4-EF621E5D771B}"/>
              </a:ext>
            </a:extLst>
          </p:cNvPr>
          <p:cNvGrpSpPr/>
          <p:nvPr/>
        </p:nvGrpSpPr>
        <p:grpSpPr>
          <a:xfrm>
            <a:off x="229603" y="2171663"/>
            <a:ext cx="190800" cy="190800"/>
            <a:chOff x="1516475" y="238075"/>
            <a:chExt cx="424650" cy="483175"/>
          </a:xfrm>
        </p:grpSpPr>
        <p:sp>
          <p:nvSpPr>
            <p:cNvPr id="249" name="Google Shape;13203;p75">
              <a:extLst>
                <a:ext uri="{FF2B5EF4-FFF2-40B4-BE49-F238E27FC236}">
                  <a16:creationId xmlns:a16="http://schemas.microsoft.com/office/drawing/2014/main" id="{1EDA50CE-DA9E-B44F-A6EB-1E32CE2AA439}"/>
                </a:ext>
              </a:extLst>
            </p:cNvPr>
            <p:cNvSpPr/>
            <p:nvPr/>
          </p:nvSpPr>
          <p:spPr>
            <a:xfrm>
              <a:off x="1516475" y="238075"/>
              <a:ext cx="424650" cy="483175"/>
            </a:xfrm>
            <a:custGeom>
              <a:avLst/>
              <a:gdLst/>
              <a:ahLst/>
              <a:cxnLst/>
              <a:rect l="l" t="t" r="r" b="b"/>
              <a:pathLst>
                <a:path w="16986" h="19327" extrusionOk="0">
                  <a:moveTo>
                    <a:pt x="8491" y="1134"/>
                  </a:moveTo>
                  <a:cubicBezTo>
                    <a:pt x="11302" y="1134"/>
                    <a:pt x="13588" y="3438"/>
                    <a:pt x="13588" y="6267"/>
                  </a:cubicBezTo>
                  <a:cubicBezTo>
                    <a:pt x="13588" y="7318"/>
                    <a:pt x="13262" y="8342"/>
                    <a:pt x="12655" y="9199"/>
                  </a:cubicBezTo>
                  <a:cubicBezTo>
                    <a:pt x="12625" y="9242"/>
                    <a:pt x="12604" y="9272"/>
                    <a:pt x="12595" y="9284"/>
                  </a:cubicBezTo>
                  <a:lnTo>
                    <a:pt x="8491" y="15724"/>
                  </a:lnTo>
                  <a:lnTo>
                    <a:pt x="4388" y="9287"/>
                  </a:lnTo>
                  <a:cubicBezTo>
                    <a:pt x="4382" y="9275"/>
                    <a:pt x="4373" y="9266"/>
                    <a:pt x="4367" y="9257"/>
                  </a:cubicBezTo>
                  <a:cubicBezTo>
                    <a:pt x="4249" y="9091"/>
                    <a:pt x="4140" y="8921"/>
                    <a:pt x="4041" y="8743"/>
                  </a:cubicBezTo>
                  <a:cubicBezTo>
                    <a:pt x="3618" y="7985"/>
                    <a:pt x="3398" y="7134"/>
                    <a:pt x="3398" y="6267"/>
                  </a:cubicBezTo>
                  <a:cubicBezTo>
                    <a:pt x="3398" y="6174"/>
                    <a:pt x="3398" y="6080"/>
                    <a:pt x="3404" y="5990"/>
                  </a:cubicBezTo>
                  <a:cubicBezTo>
                    <a:pt x="3552" y="3266"/>
                    <a:pt x="5786" y="1134"/>
                    <a:pt x="8491" y="1134"/>
                  </a:cubicBezTo>
                  <a:close/>
                  <a:moveTo>
                    <a:pt x="11049" y="13819"/>
                  </a:moveTo>
                  <a:cubicBezTo>
                    <a:pt x="14358" y="14233"/>
                    <a:pt x="15853" y="15289"/>
                    <a:pt x="15853" y="15930"/>
                  </a:cubicBezTo>
                  <a:cubicBezTo>
                    <a:pt x="15853" y="16304"/>
                    <a:pt x="15339" y="16887"/>
                    <a:pt x="13905" y="17397"/>
                  </a:cubicBezTo>
                  <a:cubicBezTo>
                    <a:pt x="12471" y="17910"/>
                    <a:pt x="10545" y="18194"/>
                    <a:pt x="8491" y="18194"/>
                  </a:cubicBezTo>
                  <a:cubicBezTo>
                    <a:pt x="6438" y="18194"/>
                    <a:pt x="4515" y="17910"/>
                    <a:pt x="3077" y="17397"/>
                  </a:cubicBezTo>
                  <a:cubicBezTo>
                    <a:pt x="1640" y="16884"/>
                    <a:pt x="1133" y="16304"/>
                    <a:pt x="1133" y="15930"/>
                  </a:cubicBezTo>
                  <a:cubicBezTo>
                    <a:pt x="1133" y="15289"/>
                    <a:pt x="2625" y="14233"/>
                    <a:pt x="5934" y="13819"/>
                  </a:cubicBezTo>
                  <a:lnTo>
                    <a:pt x="8014" y="17083"/>
                  </a:lnTo>
                  <a:cubicBezTo>
                    <a:pt x="8126" y="17258"/>
                    <a:pt x="8309" y="17346"/>
                    <a:pt x="8491" y="17346"/>
                  </a:cubicBezTo>
                  <a:cubicBezTo>
                    <a:pt x="8674" y="17346"/>
                    <a:pt x="8857" y="17258"/>
                    <a:pt x="8968" y="17083"/>
                  </a:cubicBezTo>
                  <a:lnTo>
                    <a:pt x="11049" y="13819"/>
                  </a:lnTo>
                  <a:close/>
                  <a:moveTo>
                    <a:pt x="8494" y="1"/>
                  </a:moveTo>
                  <a:cubicBezTo>
                    <a:pt x="6947" y="1"/>
                    <a:pt x="5399" y="578"/>
                    <a:pt x="4201" y="1738"/>
                  </a:cubicBezTo>
                  <a:cubicBezTo>
                    <a:pt x="3050" y="2837"/>
                    <a:pt x="2359" y="4338"/>
                    <a:pt x="2274" y="5929"/>
                  </a:cubicBezTo>
                  <a:cubicBezTo>
                    <a:pt x="2268" y="6041"/>
                    <a:pt x="2265" y="6156"/>
                    <a:pt x="2265" y="6267"/>
                  </a:cubicBezTo>
                  <a:cubicBezTo>
                    <a:pt x="2265" y="7327"/>
                    <a:pt x="2534" y="8372"/>
                    <a:pt x="3050" y="9296"/>
                  </a:cubicBezTo>
                  <a:cubicBezTo>
                    <a:pt x="3168" y="9507"/>
                    <a:pt x="3301" y="9713"/>
                    <a:pt x="3440" y="9909"/>
                  </a:cubicBezTo>
                  <a:lnTo>
                    <a:pt x="5267" y="12771"/>
                  </a:lnTo>
                  <a:cubicBezTo>
                    <a:pt x="3953" y="12971"/>
                    <a:pt x="2809" y="13294"/>
                    <a:pt x="1921" y="13713"/>
                  </a:cubicBezTo>
                  <a:cubicBezTo>
                    <a:pt x="333" y="14465"/>
                    <a:pt x="1" y="15332"/>
                    <a:pt x="1" y="15930"/>
                  </a:cubicBezTo>
                  <a:cubicBezTo>
                    <a:pt x="1" y="16648"/>
                    <a:pt x="469" y="17669"/>
                    <a:pt x="2697" y="18466"/>
                  </a:cubicBezTo>
                  <a:cubicBezTo>
                    <a:pt x="4252" y="19022"/>
                    <a:pt x="6311" y="19326"/>
                    <a:pt x="8491" y="19326"/>
                  </a:cubicBezTo>
                  <a:cubicBezTo>
                    <a:pt x="10671" y="19326"/>
                    <a:pt x="12731" y="19022"/>
                    <a:pt x="14286" y="18466"/>
                  </a:cubicBezTo>
                  <a:cubicBezTo>
                    <a:pt x="16514" y="17669"/>
                    <a:pt x="16985" y="16648"/>
                    <a:pt x="16985" y="15930"/>
                  </a:cubicBezTo>
                  <a:cubicBezTo>
                    <a:pt x="16985" y="15332"/>
                    <a:pt x="16650" y="14465"/>
                    <a:pt x="15062" y="13713"/>
                  </a:cubicBezTo>
                  <a:cubicBezTo>
                    <a:pt x="14174" y="13294"/>
                    <a:pt x="13030" y="12971"/>
                    <a:pt x="11716" y="12768"/>
                  </a:cubicBezTo>
                  <a:lnTo>
                    <a:pt x="13549" y="9897"/>
                  </a:lnTo>
                  <a:lnTo>
                    <a:pt x="13561" y="9879"/>
                  </a:lnTo>
                  <a:cubicBezTo>
                    <a:pt x="13567" y="9873"/>
                    <a:pt x="13570" y="9867"/>
                    <a:pt x="13576" y="9861"/>
                  </a:cubicBezTo>
                  <a:cubicBezTo>
                    <a:pt x="15327" y="7382"/>
                    <a:pt x="15041" y="3997"/>
                    <a:pt x="12897" y="1847"/>
                  </a:cubicBezTo>
                  <a:cubicBezTo>
                    <a:pt x="11689" y="618"/>
                    <a:pt x="10092" y="1"/>
                    <a:pt x="849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50" name="Google Shape;13204;p75">
              <a:extLst>
                <a:ext uri="{FF2B5EF4-FFF2-40B4-BE49-F238E27FC236}">
                  <a16:creationId xmlns:a16="http://schemas.microsoft.com/office/drawing/2014/main" id="{06BB6B60-57A1-AE43-8770-4A82EB3F10C8}"/>
                </a:ext>
              </a:extLst>
            </p:cNvPr>
            <p:cNvSpPr/>
            <p:nvPr/>
          </p:nvSpPr>
          <p:spPr>
            <a:xfrm>
              <a:off x="1652425" y="324000"/>
              <a:ext cx="147150" cy="141575"/>
            </a:xfrm>
            <a:custGeom>
              <a:avLst/>
              <a:gdLst/>
              <a:ahLst/>
              <a:cxnLst/>
              <a:rect l="l" t="t" r="r" b="b"/>
              <a:pathLst>
                <a:path w="5886" h="5663" extrusionOk="0">
                  <a:moveTo>
                    <a:pt x="3054" y="1131"/>
                  </a:moveTo>
                  <a:cubicBezTo>
                    <a:pt x="3495" y="1131"/>
                    <a:pt x="3930" y="1303"/>
                    <a:pt x="4255" y="1629"/>
                  </a:cubicBezTo>
                  <a:cubicBezTo>
                    <a:pt x="4741" y="2115"/>
                    <a:pt x="4886" y="2845"/>
                    <a:pt x="4623" y="3480"/>
                  </a:cubicBezTo>
                  <a:cubicBezTo>
                    <a:pt x="4361" y="4114"/>
                    <a:pt x="3742" y="4530"/>
                    <a:pt x="3053" y="4530"/>
                  </a:cubicBezTo>
                  <a:cubicBezTo>
                    <a:pt x="2114" y="4527"/>
                    <a:pt x="1356" y="3769"/>
                    <a:pt x="1356" y="2830"/>
                  </a:cubicBezTo>
                  <a:cubicBezTo>
                    <a:pt x="1356" y="2142"/>
                    <a:pt x="1770" y="1523"/>
                    <a:pt x="2404" y="1260"/>
                  </a:cubicBezTo>
                  <a:cubicBezTo>
                    <a:pt x="2614" y="1173"/>
                    <a:pt x="2835" y="1131"/>
                    <a:pt x="3054" y="1131"/>
                  </a:cubicBezTo>
                  <a:close/>
                  <a:moveTo>
                    <a:pt x="3053" y="0"/>
                  </a:moveTo>
                  <a:cubicBezTo>
                    <a:pt x="2316" y="0"/>
                    <a:pt x="1593" y="287"/>
                    <a:pt x="1051" y="828"/>
                  </a:cubicBezTo>
                  <a:cubicBezTo>
                    <a:pt x="242" y="1638"/>
                    <a:pt x="1" y="2855"/>
                    <a:pt x="439" y="3914"/>
                  </a:cubicBezTo>
                  <a:cubicBezTo>
                    <a:pt x="876" y="4971"/>
                    <a:pt x="1909" y="5663"/>
                    <a:pt x="3053" y="5663"/>
                  </a:cubicBezTo>
                  <a:cubicBezTo>
                    <a:pt x="4617" y="5660"/>
                    <a:pt x="5883" y="4394"/>
                    <a:pt x="5886" y="2830"/>
                  </a:cubicBezTo>
                  <a:cubicBezTo>
                    <a:pt x="5886" y="1686"/>
                    <a:pt x="5194" y="653"/>
                    <a:pt x="4137" y="216"/>
                  </a:cubicBezTo>
                  <a:cubicBezTo>
                    <a:pt x="3786" y="70"/>
                    <a:pt x="3418" y="0"/>
                    <a:pt x="305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51" name="Google Shape;13219;p75">
            <a:extLst>
              <a:ext uri="{FF2B5EF4-FFF2-40B4-BE49-F238E27FC236}">
                <a16:creationId xmlns:a16="http://schemas.microsoft.com/office/drawing/2014/main" id="{C56DE920-4777-3743-95DE-6C0A69D6A643}"/>
              </a:ext>
            </a:extLst>
          </p:cNvPr>
          <p:cNvGrpSpPr/>
          <p:nvPr/>
        </p:nvGrpSpPr>
        <p:grpSpPr>
          <a:xfrm>
            <a:off x="6441913" y="3413280"/>
            <a:ext cx="190800" cy="190800"/>
            <a:chOff x="3857225" y="238125"/>
            <a:chExt cx="500575" cy="483125"/>
          </a:xfrm>
        </p:grpSpPr>
        <p:sp>
          <p:nvSpPr>
            <p:cNvPr id="252" name="Google Shape;13220;p75">
              <a:extLst>
                <a:ext uri="{FF2B5EF4-FFF2-40B4-BE49-F238E27FC236}">
                  <a16:creationId xmlns:a16="http://schemas.microsoft.com/office/drawing/2014/main" id="{D7BA794C-4DFD-964C-8577-88D91B21C827}"/>
                </a:ext>
              </a:extLst>
            </p:cNvPr>
            <p:cNvSpPr/>
            <p:nvPr/>
          </p:nvSpPr>
          <p:spPr>
            <a:xfrm>
              <a:off x="3857225" y="238125"/>
              <a:ext cx="500575" cy="483125"/>
            </a:xfrm>
            <a:custGeom>
              <a:avLst/>
              <a:gdLst/>
              <a:ahLst/>
              <a:cxnLst/>
              <a:rect l="l" t="t" r="r" b="b"/>
              <a:pathLst>
                <a:path w="20023" h="19325" extrusionOk="0">
                  <a:moveTo>
                    <a:pt x="15671" y="3398"/>
                  </a:moveTo>
                  <a:cubicBezTo>
                    <a:pt x="15707" y="3398"/>
                    <a:pt x="15744" y="3402"/>
                    <a:pt x="15780" y="3409"/>
                  </a:cubicBezTo>
                  <a:lnTo>
                    <a:pt x="15801" y="3415"/>
                  </a:lnTo>
                  <a:cubicBezTo>
                    <a:pt x="15814" y="3415"/>
                    <a:pt x="15823" y="3418"/>
                    <a:pt x="15835" y="3421"/>
                  </a:cubicBezTo>
                  <a:cubicBezTo>
                    <a:pt x="15844" y="3424"/>
                    <a:pt x="15856" y="3430"/>
                    <a:pt x="15868" y="3433"/>
                  </a:cubicBezTo>
                  <a:lnTo>
                    <a:pt x="15886" y="3439"/>
                  </a:lnTo>
                  <a:cubicBezTo>
                    <a:pt x="15892" y="3442"/>
                    <a:pt x="15898" y="3445"/>
                    <a:pt x="15904" y="3448"/>
                  </a:cubicBezTo>
                  <a:cubicBezTo>
                    <a:pt x="15922" y="3457"/>
                    <a:pt x="15943" y="3466"/>
                    <a:pt x="15964" y="3478"/>
                  </a:cubicBezTo>
                  <a:cubicBezTo>
                    <a:pt x="15986" y="3494"/>
                    <a:pt x="16010" y="3509"/>
                    <a:pt x="16031" y="3524"/>
                  </a:cubicBezTo>
                  <a:cubicBezTo>
                    <a:pt x="16046" y="3536"/>
                    <a:pt x="16058" y="3551"/>
                    <a:pt x="16073" y="3563"/>
                  </a:cubicBezTo>
                  <a:cubicBezTo>
                    <a:pt x="16085" y="3575"/>
                    <a:pt x="16100" y="3590"/>
                    <a:pt x="16112" y="3605"/>
                  </a:cubicBezTo>
                  <a:cubicBezTo>
                    <a:pt x="16294" y="3829"/>
                    <a:pt x="16279" y="4158"/>
                    <a:pt x="16073" y="4363"/>
                  </a:cubicBezTo>
                  <a:lnTo>
                    <a:pt x="13054" y="7383"/>
                  </a:lnTo>
                  <a:cubicBezTo>
                    <a:pt x="12939" y="7232"/>
                    <a:pt x="12815" y="7090"/>
                    <a:pt x="12682" y="6954"/>
                  </a:cubicBezTo>
                  <a:cubicBezTo>
                    <a:pt x="12546" y="6821"/>
                    <a:pt x="12405" y="6697"/>
                    <a:pt x="12254" y="6582"/>
                  </a:cubicBezTo>
                  <a:lnTo>
                    <a:pt x="15273" y="3563"/>
                  </a:lnTo>
                  <a:cubicBezTo>
                    <a:pt x="15380" y="3456"/>
                    <a:pt x="15523" y="3398"/>
                    <a:pt x="15671" y="3398"/>
                  </a:cubicBezTo>
                  <a:close/>
                  <a:moveTo>
                    <a:pt x="9887" y="9183"/>
                  </a:moveTo>
                  <a:cubicBezTo>
                    <a:pt x="10031" y="9183"/>
                    <a:pt x="10176" y="9238"/>
                    <a:pt x="10288" y="9348"/>
                  </a:cubicBezTo>
                  <a:cubicBezTo>
                    <a:pt x="10511" y="9575"/>
                    <a:pt x="10508" y="9937"/>
                    <a:pt x="10279" y="10157"/>
                  </a:cubicBezTo>
                  <a:cubicBezTo>
                    <a:pt x="10169" y="10268"/>
                    <a:pt x="10024" y="10323"/>
                    <a:pt x="9879" y="10323"/>
                  </a:cubicBezTo>
                  <a:cubicBezTo>
                    <a:pt x="9734" y="10323"/>
                    <a:pt x="9589" y="10268"/>
                    <a:pt x="9479" y="10157"/>
                  </a:cubicBezTo>
                  <a:cubicBezTo>
                    <a:pt x="9258" y="9937"/>
                    <a:pt x="9258" y="9578"/>
                    <a:pt x="9479" y="9357"/>
                  </a:cubicBezTo>
                  <a:cubicBezTo>
                    <a:pt x="9590" y="9241"/>
                    <a:pt x="9739" y="9183"/>
                    <a:pt x="9887" y="9183"/>
                  </a:cubicBezTo>
                  <a:close/>
                  <a:moveTo>
                    <a:pt x="15746" y="1062"/>
                  </a:moveTo>
                  <a:cubicBezTo>
                    <a:pt x="16469" y="1062"/>
                    <a:pt x="17193" y="1337"/>
                    <a:pt x="17746" y="1890"/>
                  </a:cubicBezTo>
                  <a:cubicBezTo>
                    <a:pt x="18878" y="3022"/>
                    <a:pt x="18845" y="4870"/>
                    <a:pt x="17673" y="5963"/>
                  </a:cubicBezTo>
                  <a:lnTo>
                    <a:pt x="11879" y="11758"/>
                  </a:lnTo>
                  <a:cubicBezTo>
                    <a:pt x="11337" y="12300"/>
                    <a:pt x="10612" y="12586"/>
                    <a:pt x="9878" y="12586"/>
                  </a:cubicBezTo>
                  <a:cubicBezTo>
                    <a:pt x="9472" y="12586"/>
                    <a:pt x="9062" y="12499"/>
                    <a:pt x="8679" y="12319"/>
                  </a:cubicBezTo>
                  <a:lnTo>
                    <a:pt x="8663" y="12313"/>
                  </a:lnTo>
                  <a:cubicBezTo>
                    <a:pt x="8198" y="12093"/>
                    <a:pt x="7803" y="11746"/>
                    <a:pt x="7516" y="11317"/>
                  </a:cubicBezTo>
                  <a:lnTo>
                    <a:pt x="8346" y="10487"/>
                  </a:lnTo>
                  <a:cubicBezTo>
                    <a:pt x="8645" y="11113"/>
                    <a:pt x="9259" y="11453"/>
                    <a:pt x="9883" y="11453"/>
                  </a:cubicBezTo>
                  <a:cubicBezTo>
                    <a:pt x="10311" y="11453"/>
                    <a:pt x="10744" y="11293"/>
                    <a:pt x="11082" y="10955"/>
                  </a:cubicBezTo>
                  <a:lnTo>
                    <a:pt x="16873" y="5160"/>
                  </a:lnTo>
                  <a:cubicBezTo>
                    <a:pt x="17541" y="4514"/>
                    <a:pt x="17562" y="3448"/>
                    <a:pt x="16922" y="2775"/>
                  </a:cubicBezTo>
                  <a:cubicBezTo>
                    <a:pt x="16588" y="2423"/>
                    <a:pt x="16140" y="2245"/>
                    <a:pt x="15690" y="2245"/>
                  </a:cubicBezTo>
                  <a:cubicBezTo>
                    <a:pt x="15275" y="2245"/>
                    <a:pt x="14860" y="2395"/>
                    <a:pt x="14533" y="2699"/>
                  </a:cubicBezTo>
                  <a:cubicBezTo>
                    <a:pt x="14512" y="2718"/>
                    <a:pt x="14491" y="2739"/>
                    <a:pt x="14470" y="2760"/>
                  </a:cubicBezTo>
                  <a:lnTo>
                    <a:pt x="11212" y="6021"/>
                  </a:lnTo>
                  <a:cubicBezTo>
                    <a:pt x="10783" y="5867"/>
                    <a:pt x="10333" y="5791"/>
                    <a:pt x="9877" y="5791"/>
                  </a:cubicBezTo>
                  <a:lnTo>
                    <a:pt x="9838" y="5791"/>
                  </a:lnTo>
                  <a:lnTo>
                    <a:pt x="13673" y="1963"/>
                  </a:lnTo>
                  <a:cubicBezTo>
                    <a:pt x="14232" y="1363"/>
                    <a:pt x="14988" y="1062"/>
                    <a:pt x="15746" y="1062"/>
                  </a:cubicBezTo>
                  <a:close/>
                  <a:moveTo>
                    <a:pt x="6707" y="12129"/>
                  </a:moveTo>
                  <a:cubicBezTo>
                    <a:pt x="6819" y="12283"/>
                    <a:pt x="6942" y="12425"/>
                    <a:pt x="7078" y="12558"/>
                  </a:cubicBezTo>
                  <a:cubicBezTo>
                    <a:pt x="7211" y="12694"/>
                    <a:pt x="7353" y="12818"/>
                    <a:pt x="7507" y="12932"/>
                  </a:cubicBezTo>
                  <a:lnTo>
                    <a:pt x="4675" y="15762"/>
                  </a:lnTo>
                  <a:cubicBezTo>
                    <a:pt x="4565" y="15872"/>
                    <a:pt x="4420" y="15927"/>
                    <a:pt x="4275" y="15927"/>
                  </a:cubicBezTo>
                  <a:cubicBezTo>
                    <a:pt x="4130" y="15927"/>
                    <a:pt x="3985" y="15872"/>
                    <a:pt x="3875" y="15762"/>
                  </a:cubicBezTo>
                  <a:cubicBezTo>
                    <a:pt x="3654" y="15541"/>
                    <a:pt x="3654" y="15182"/>
                    <a:pt x="3875" y="14961"/>
                  </a:cubicBezTo>
                  <a:lnTo>
                    <a:pt x="6707" y="12129"/>
                  </a:lnTo>
                  <a:close/>
                  <a:moveTo>
                    <a:pt x="9884" y="6926"/>
                  </a:moveTo>
                  <a:cubicBezTo>
                    <a:pt x="10290" y="6926"/>
                    <a:pt x="10698" y="7013"/>
                    <a:pt x="11082" y="7192"/>
                  </a:cubicBezTo>
                  <a:lnTo>
                    <a:pt x="11094" y="7198"/>
                  </a:lnTo>
                  <a:cubicBezTo>
                    <a:pt x="11562" y="7422"/>
                    <a:pt x="11958" y="7766"/>
                    <a:pt x="12242" y="8198"/>
                  </a:cubicBezTo>
                  <a:lnTo>
                    <a:pt x="11411" y="9028"/>
                  </a:lnTo>
                  <a:cubicBezTo>
                    <a:pt x="11112" y="8400"/>
                    <a:pt x="10499" y="8061"/>
                    <a:pt x="9877" y="8061"/>
                  </a:cubicBezTo>
                  <a:cubicBezTo>
                    <a:pt x="9448" y="8061"/>
                    <a:pt x="9016" y="8222"/>
                    <a:pt x="8679" y="8560"/>
                  </a:cubicBezTo>
                  <a:lnTo>
                    <a:pt x="3074" y="14161"/>
                  </a:lnTo>
                  <a:cubicBezTo>
                    <a:pt x="2410" y="14822"/>
                    <a:pt x="2410" y="15900"/>
                    <a:pt x="3074" y="16562"/>
                  </a:cubicBezTo>
                  <a:cubicBezTo>
                    <a:pt x="3405" y="16894"/>
                    <a:pt x="3840" y="17060"/>
                    <a:pt x="4275" y="17060"/>
                  </a:cubicBezTo>
                  <a:cubicBezTo>
                    <a:pt x="4710" y="17060"/>
                    <a:pt x="5144" y="16894"/>
                    <a:pt x="5475" y="16562"/>
                  </a:cubicBezTo>
                  <a:lnTo>
                    <a:pt x="8546" y="13491"/>
                  </a:lnTo>
                  <a:cubicBezTo>
                    <a:pt x="8974" y="13642"/>
                    <a:pt x="9424" y="13720"/>
                    <a:pt x="9880" y="13720"/>
                  </a:cubicBezTo>
                  <a:lnTo>
                    <a:pt x="9920" y="13720"/>
                  </a:lnTo>
                  <a:lnTo>
                    <a:pt x="6275" y="17362"/>
                  </a:lnTo>
                  <a:cubicBezTo>
                    <a:pt x="5716" y="17961"/>
                    <a:pt x="4960" y="18262"/>
                    <a:pt x="4202" y="18262"/>
                  </a:cubicBezTo>
                  <a:cubicBezTo>
                    <a:pt x="3479" y="18262"/>
                    <a:pt x="2755" y="17987"/>
                    <a:pt x="2202" y="17434"/>
                  </a:cubicBezTo>
                  <a:cubicBezTo>
                    <a:pt x="1070" y="16302"/>
                    <a:pt x="1103" y="14454"/>
                    <a:pt x="2274" y="13361"/>
                  </a:cubicBezTo>
                  <a:lnTo>
                    <a:pt x="7878" y="7757"/>
                  </a:lnTo>
                  <a:cubicBezTo>
                    <a:pt x="8422" y="7214"/>
                    <a:pt x="9147" y="6926"/>
                    <a:pt x="9884" y="6926"/>
                  </a:cubicBezTo>
                  <a:close/>
                  <a:moveTo>
                    <a:pt x="15673" y="1"/>
                  </a:moveTo>
                  <a:cubicBezTo>
                    <a:pt x="14659" y="1"/>
                    <a:pt x="13644" y="388"/>
                    <a:pt x="12870" y="1162"/>
                  </a:cubicBezTo>
                  <a:lnTo>
                    <a:pt x="7078" y="6957"/>
                  </a:lnTo>
                  <a:lnTo>
                    <a:pt x="1471" y="12561"/>
                  </a:lnTo>
                  <a:cubicBezTo>
                    <a:pt x="339" y="13693"/>
                    <a:pt x="1" y="15399"/>
                    <a:pt x="614" y="16879"/>
                  </a:cubicBezTo>
                  <a:cubicBezTo>
                    <a:pt x="1230" y="18358"/>
                    <a:pt x="2673" y="19324"/>
                    <a:pt x="4276" y="19324"/>
                  </a:cubicBezTo>
                  <a:cubicBezTo>
                    <a:pt x="4280" y="19325"/>
                    <a:pt x="4284" y="19325"/>
                    <a:pt x="4288" y="19325"/>
                  </a:cubicBezTo>
                  <a:cubicBezTo>
                    <a:pt x="5334" y="19325"/>
                    <a:pt x="6338" y="18908"/>
                    <a:pt x="7078" y="18165"/>
                  </a:cubicBezTo>
                  <a:lnTo>
                    <a:pt x="12682" y="12561"/>
                  </a:lnTo>
                  <a:lnTo>
                    <a:pt x="18477" y="6767"/>
                  </a:lnTo>
                  <a:cubicBezTo>
                    <a:pt x="20023" y="5221"/>
                    <a:pt x="20023" y="2711"/>
                    <a:pt x="18477" y="1162"/>
                  </a:cubicBezTo>
                  <a:cubicBezTo>
                    <a:pt x="17702" y="388"/>
                    <a:pt x="16688" y="1"/>
                    <a:pt x="1567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53" name="Google Shape;13221;p75">
              <a:extLst>
                <a:ext uri="{FF2B5EF4-FFF2-40B4-BE49-F238E27FC236}">
                  <a16:creationId xmlns:a16="http://schemas.microsoft.com/office/drawing/2014/main" id="{73314D5D-329D-F741-8381-FE85CEC95EBF}"/>
                </a:ext>
              </a:extLst>
            </p:cNvPr>
            <p:cNvSpPr/>
            <p:nvPr/>
          </p:nvSpPr>
          <p:spPr>
            <a:xfrm>
              <a:off x="4208775" y="588000"/>
              <a:ext cx="71125" cy="68350"/>
            </a:xfrm>
            <a:custGeom>
              <a:avLst/>
              <a:gdLst/>
              <a:ahLst/>
              <a:cxnLst/>
              <a:rect l="l" t="t" r="r" b="b"/>
              <a:pathLst>
                <a:path w="2845" h="2734" extrusionOk="0">
                  <a:moveTo>
                    <a:pt x="621" y="1"/>
                  </a:moveTo>
                  <a:cubicBezTo>
                    <a:pt x="476" y="1"/>
                    <a:pt x="331" y="56"/>
                    <a:pt x="221" y="166"/>
                  </a:cubicBezTo>
                  <a:cubicBezTo>
                    <a:pt x="0" y="387"/>
                    <a:pt x="0" y="746"/>
                    <a:pt x="221" y="966"/>
                  </a:cubicBezTo>
                  <a:lnTo>
                    <a:pt x="1821" y="2567"/>
                  </a:lnTo>
                  <a:cubicBezTo>
                    <a:pt x="1933" y="2677"/>
                    <a:pt x="2079" y="2733"/>
                    <a:pt x="2224" y="2733"/>
                  </a:cubicBezTo>
                  <a:cubicBezTo>
                    <a:pt x="2368" y="2733"/>
                    <a:pt x="2513" y="2678"/>
                    <a:pt x="2624" y="2567"/>
                  </a:cubicBezTo>
                  <a:cubicBezTo>
                    <a:pt x="2845" y="2346"/>
                    <a:pt x="2845" y="1987"/>
                    <a:pt x="2624" y="1767"/>
                  </a:cubicBezTo>
                  <a:lnTo>
                    <a:pt x="1021" y="166"/>
                  </a:lnTo>
                  <a:cubicBezTo>
                    <a:pt x="911" y="56"/>
                    <a:pt x="766" y="1"/>
                    <a:pt x="62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54" name="Google Shape;13222;p75">
              <a:extLst>
                <a:ext uri="{FF2B5EF4-FFF2-40B4-BE49-F238E27FC236}">
                  <a16:creationId xmlns:a16="http://schemas.microsoft.com/office/drawing/2014/main" id="{71C26FC8-2ED0-D145-978C-9555B941009D}"/>
                </a:ext>
              </a:extLst>
            </p:cNvPr>
            <p:cNvSpPr/>
            <p:nvPr/>
          </p:nvSpPr>
          <p:spPr>
            <a:xfrm>
              <a:off x="4228400" y="527925"/>
              <a:ext cx="91050" cy="48400"/>
            </a:xfrm>
            <a:custGeom>
              <a:avLst/>
              <a:gdLst/>
              <a:ahLst/>
              <a:cxnLst/>
              <a:rect l="l" t="t" r="r" b="b"/>
              <a:pathLst>
                <a:path w="3642" h="1936" extrusionOk="0">
                  <a:moveTo>
                    <a:pt x="636" y="0"/>
                  </a:moveTo>
                  <a:cubicBezTo>
                    <a:pt x="400" y="0"/>
                    <a:pt x="180" y="150"/>
                    <a:pt x="100" y="389"/>
                  </a:cubicBezTo>
                  <a:cubicBezTo>
                    <a:pt x="0" y="685"/>
                    <a:pt x="160" y="1005"/>
                    <a:pt x="459" y="1105"/>
                  </a:cubicBezTo>
                  <a:lnTo>
                    <a:pt x="2860" y="1905"/>
                  </a:lnTo>
                  <a:cubicBezTo>
                    <a:pt x="2917" y="1923"/>
                    <a:pt x="2977" y="1935"/>
                    <a:pt x="3038" y="1935"/>
                  </a:cubicBezTo>
                  <a:cubicBezTo>
                    <a:pt x="3316" y="1932"/>
                    <a:pt x="3554" y="1733"/>
                    <a:pt x="3596" y="1458"/>
                  </a:cubicBezTo>
                  <a:cubicBezTo>
                    <a:pt x="3642" y="1183"/>
                    <a:pt x="3482" y="918"/>
                    <a:pt x="3219" y="830"/>
                  </a:cubicBezTo>
                  <a:lnTo>
                    <a:pt x="816" y="30"/>
                  </a:lnTo>
                  <a:cubicBezTo>
                    <a:pt x="756" y="10"/>
                    <a:pt x="695" y="0"/>
                    <a:pt x="63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55" name="Google Shape;13223;p75">
              <a:extLst>
                <a:ext uri="{FF2B5EF4-FFF2-40B4-BE49-F238E27FC236}">
                  <a16:creationId xmlns:a16="http://schemas.microsoft.com/office/drawing/2014/main" id="{6AD4FB2E-2AD3-D347-9C42-5A03EA47FFFC}"/>
                </a:ext>
              </a:extLst>
            </p:cNvPr>
            <p:cNvSpPr/>
            <p:nvPr/>
          </p:nvSpPr>
          <p:spPr>
            <a:xfrm>
              <a:off x="4148300" y="608000"/>
              <a:ext cx="52050" cy="88600"/>
            </a:xfrm>
            <a:custGeom>
              <a:avLst/>
              <a:gdLst/>
              <a:ahLst/>
              <a:cxnLst/>
              <a:rect l="l" t="t" r="r" b="b"/>
              <a:pathLst>
                <a:path w="2082" h="3544" extrusionOk="0">
                  <a:moveTo>
                    <a:pt x="639" y="1"/>
                  </a:moveTo>
                  <a:cubicBezTo>
                    <a:pt x="580" y="1"/>
                    <a:pt x="519" y="10"/>
                    <a:pt x="460" y="31"/>
                  </a:cubicBezTo>
                  <a:cubicBezTo>
                    <a:pt x="161" y="127"/>
                    <a:pt x="1" y="450"/>
                    <a:pt x="100" y="746"/>
                  </a:cubicBezTo>
                  <a:lnTo>
                    <a:pt x="903" y="3150"/>
                  </a:lnTo>
                  <a:cubicBezTo>
                    <a:pt x="979" y="3390"/>
                    <a:pt x="1202" y="3544"/>
                    <a:pt x="1441" y="3544"/>
                  </a:cubicBezTo>
                  <a:cubicBezTo>
                    <a:pt x="1500" y="3544"/>
                    <a:pt x="1560" y="3535"/>
                    <a:pt x="1619" y="3515"/>
                  </a:cubicBezTo>
                  <a:cubicBezTo>
                    <a:pt x="1921" y="3415"/>
                    <a:pt x="2081" y="3089"/>
                    <a:pt x="1975" y="2790"/>
                  </a:cubicBezTo>
                  <a:lnTo>
                    <a:pt x="1175" y="390"/>
                  </a:lnTo>
                  <a:cubicBezTo>
                    <a:pt x="1096" y="151"/>
                    <a:pt x="875" y="1"/>
                    <a:pt x="63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56" name="Google Shape;13224;p75">
              <a:extLst>
                <a:ext uri="{FF2B5EF4-FFF2-40B4-BE49-F238E27FC236}">
                  <a16:creationId xmlns:a16="http://schemas.microsoft.com/office/drawing/2014/main" id="{460786E5-F03F-2A40-B98A-516E684E3F85}"/>
                </a:ext>
              </a:extLst>
            </p:cNvPr>
            <p:cNvSpPr/>
            <p:nvPr/>
          </p:nvSpPr>
          <p:spPr>
            <a:xfrm>
              <a:off x="3928725" y="307900"/>
              <a:ext cx="71200" cy="68375"/>
            </a:xfrm>
            <a:custGeom>
              <a:avLst/>
              <a:gdLst/>
              <a:ahLst/>
              <a:cxnLst/>
              <a:rect l="l" t="t" r="r" b="b"/>
              <a:pathLst>
                <a:path w="2848" h="2735" extrusionOk="0">
                  <a:moveTo>
                    <a:pt x="620" y="1"/>
                  </a:moveTo>
                  <a:cubicBezTo>
                    <a:pt x="475" y="1"/>
                    <a:pt x="330" y="57"/>
                    <a:pt x="221" y="168"/>
                  </a:cubicBezTo>
                  <a:cubicBezTo>
                    <a:pt x="3" y="385"/>
                    <a:pt x="0" y="739"/>
                    <a:pt x="214" y="962"/>
                  </a:cubicBezTo>
                  <a:lnTo>
                    <a:pt x="1815" y="2562"/>
                  </a:lnTo>
                  <a:cubicBezTo>
                    <a:pt x="1926" y="2677"/>
                    <a:pt x="2074" y="2734"/>
                    <a:pt x="2222" y="2734"/>
                  </a:cubicBezTo>
                  <a:cubicBezTo>
                    <a:pt x="2367" y="2734"/>
                    <a:pt x="2512" y="2679"/>
                    <a:pt x="2624" y="2569"/>
                  </a:cubicBezTo>
                  <a:cubicBezTo>
                    <a:pt x="2847" y="2345"/>
                    <a:pt x="2844" y="1983"/>
                    <a:pt x="2615" y="1762"/>
                  </a:cubicBezTo>
                  <a:lnTo>
                    <a:pt x="1015" y="162"/>
                  </a:lnTo>
                  <a:cubicBezTo>
                    <a:pt x="904" y="54"/>
                    <a:pt x="762" y="1"/>
                    <a:pt x="62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57" name="Google Shape;13225;p75">
              <a:extLst>
                <a:ext uri="{FF2B5EF4-FFF2-40B4-BE49-F238E27FC236}">
                  <a16:creationId xmlns:a16="http://schemas.microsoft.com/office/drawing/2014/main" id="{25CFD7C2-3BFD-D548-B050-3F988E27DF26}"/>
                </a:ext>
              </a:extLst>
            </p:cNvPr>
            <p:cNvSpPr/>
            <p:nvPr/>
          </p:nvSpPr>
          <p:spPr>
            <a:xfrm>
              <a:off x="4008200" y="267675"/>
              <a:ext cx="51875" cy="88450"/>
            </a:xfrm>
            <a:custGeom>
              <a:avLst/>
              <a:gdLst/>
              <a:ahLst/>
              <a:cxnLst/>
              <a:rect l="l" t="t" r="r" b="b"/>
              <a:pathLst>
                <a:path w="2075" h="3538" extrusionOk="0">
                  <a:moveTo>
                    <a:pt x="636" y="1"/>
                  </a:moveTo>
                  <a:cubicBezTo>
                    <a:pt x="577" y="1"/>
                    <a:pt x="518" y="10"/>
                    <a:pt x="460" y="29"/>
                  </a:cubicBezTo>
                  <a:cubicBezTo>
                    <a:pt x="161" y="128"/>
                    <a:pt x="1" y="449"/>
                    <a:pt x="100" y="747"/>
                  </a:cubicBezTo>
                  <a:lnTo>
                    <a:pt x="900" y="3151"/>
                  </a:lnTo>
                  <a:cubicBezTo>
                    <a:pt x="979" y="3380"/>
                    <a:pt x="1193" y="3537"/>
                    <a:pt x="1438" y="3537"/>
                  </a:cubicBezTo>
                  <a:cubicBezTo>
                    <a:pt x="1498" y="3534"/>
                    <a:pt x="1559" y="3525"/>
                    <a:pt x="1619" y="3507"/>
                  </a:cubicBezTo>
                  <a:cubicBezTo>
                    <a:pt x="1915" y="3408"/>
                    <a:pt x="2075" y="3088"/>
                    <a:pt x="1975" y="2789"/>
                  </a:cubicBezTo>
                  <a:lnTo>
                    <a:pt x="1175" y="388"/>
                  </a:lnTo>
                  <a:cubicBezTo>
                    <a:pt x="1095" y="151"/>
                    <a:pt x="873" y="1"/>
                    <a:pt x="6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58" name="Google Shape;13226;p75">
              <a:extLst>
                <a:ext uri="{FF2B5EF4-FFF2-40B4-BE49-F238E27FC236}">
                  <a16:creationId xmlns:a16="http://schemas.microsoft.com/office/drawing/2014/main" id="{C0883F11-9DA0-F348-A692-5B918229768F}"/>
                </a:ext>
              </a:extLst>
            </p:cNvPr>
            <p:cNvSpPr/>
            <p:nvPr/>
          </p:nvSpPr>
          <p:spPr>
            <a:xfrm>
              <a:off x="3888100" y="387825"/>
              <a:ext cx="91675" cy="48300"/>
            </a:xfrm>
            <a:custGeom>
              <a:avLst/>
              <a:gdLst/>
              <a:ahLst/>
              <a:cxnLst/>
              <a:rect l="l" t="t" r="r" b="b"/>
              <a:pathLst>
                <a:path w="3667" h="1932" extrusionOk="0">
                  <a:moveTo>
                    <a:pt x="636" y="0"/>
                  </a:moveTo>
                  <a:cubicBezTo>
                    <a:pt x="400" y="0"/>
                    <a:pt x="180" y="150"/>
                    <a:pt x="100" y="386"/>
                  </a:cubicBezTo>
                  <a:cubicBezTo>
                    <a:pt x="1" y="685"/>
                    <a:pt x="161" y="1005"/>
                    <a:pt x="460" y="1105"/>
                  </a:cubicBezTo>
                  <a:lnTo>
                    <a:pt x="2860" y="1905"/>
                  </a:lnTo>
                  <a:cubicBezTo>
                    <a:pt x="2917" y="1923"/>
                    <a:pt x="2975" y="1932"/>
                    <a:pt x="3032" y="1932"/>
                  </a:cubicBezTo>
                  <a:cubicBezTo>
                    <a:pt x="3270" y="1932"/>
                    <a:pt x="3492" y="1781"/>
                    <a:pt x="3570" y="1543"/>
                  </a:cubicBezTo>
                  <a:cubicBezTo>
                    <a:pt x="3666" y="1250"/>
                    <a:pt x="3512" y="933"/>
                    <a:pt x="3219" y="830"/>
                  </a:cubicBezTo>
                  <a:lnTo>
                    <a:pt x="816" y="30"/>
                  </a:lnTo>
                  <a:cubicBezTo>
                    <a:pt x="756" y="10"/>
                    <a:pt x="696" y="0"/>
                    <a:pt x="63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70" name="Google Shape;13276;p75">
            <a:extLst>
              <a:ext uri="{FF2B5EF4-FFF2-40B4-BE49-F238E27FC236}">
                <a16:creationId xmlns:a16="http://schemas.microsoft.com/office/drawing/2014/main" id="{72A63814-03B8-0042-B97B-91EDCFE5E754}"/>
              </a:ext>
            </a:extLst>
          </p:cNvPr>
          <p:cNvGrpSpPr/>
          <p:nvPr/>
        </p:nvGrpSpPr>
        <p:grpSpPr>
          <a:xfrm>
            <a:off x="229603" y="3605515"/>
            <a:ext cx="190800" cy="190800"/>
            <a:chOff x="6272100" y="832575"/>
            <a:chExt cx="424649" cy="483124"/>
          </a:xfrm>
        </p:grpSpPr>
        <p:sp>
          <p:nvSpPr>
            <p:cNvPr id="271" name="Google Shape;13277;p75">
              <a:extLst>
                <a:ext uri="{FF2B5EF4-FFF2-40B4-BE49-F238E27FC236}">
                  <a16:creationId xmlns:a16="http://schemas.microsoft.com/office/drawing/2014/main" id="{61F13CDE-E125-E843-A9C5-5E8CE59C3EEC}"/>
                </a:ext>
              </a:extLst>
            </p:cNvPr>
            <p:cNvSpPr/>
            <p:nvPr/>
          </p:nvSpPr>
          <p:spPr>
            <a:xfrm>
              <a:off x="6272100" y="832575"/>
              <a:ext cx="424649" cy="483124"/>
            </a:xfrm>
            <a:custGeom>
              <a:avLst/>
              <a:gdLst/>
              <a:ahLst/>
              <a:cxnLst/>
              <a:rect l="l" t="t" r="r" b="b"/>
              <a:pathLst>
                <a:path w="16986" h="19325" extrusionOk="0">
                  <a:moveTo>
                    <a:pt x="2265" y="6537"/>
                  </a:moveTo>
                  <a:lnTo>
                    <a:pt x="2265" y="8334"/>
                  </a:lnTo>
                  <a:lnTo>
                    <a:pt x="1366" y="7437"/>
                  </a:lnTo>
                  <a:lnTo>
                    <a:pt x="2265" y="6537"/>
                  </a:lnTo>
                  <a:close/>
                  <a:moveTo>
                    <a:pt x="14721" y="6537"/>
                  </a:moveTo>
                  <a:lnTo>
                    <a:pt x="15617" y="7437"/>
                  </a:lnTo>
                  <a:lnTo>
                    <a:pt x="14721" y="8334"/>
                  </a:lnTo>
                  <a:lnTo>
                    <a:pt x="14721" y="6537"/>
                  </a:lnTo>
                  <a:close/>
                  <a:moveTo>
                    <a:pt x="13588" y="1132"/>
                  </a:moveTo>
                  <a:lnTo>
                    <a:pt x="13588" y="9466"/>
                  </a:lnTo>
                  <a:lnTo>
                    <a:pt x="10521" y="12531"/>
                  </a:lnTo>
                  <a:lnTo>
                    <a:pt x="6462" y="12531"/>
                  </a:lnTo>
                  <a:lnTo>
                    <a:pt x="3398" y="9466"/>
                  </a:lnTo>
                  <a:lnTo>
                    <a:pt x="3398" y="1132"/>
                  </a:lnTo>
                  <a:close/>
                  <a:moveTo>
                    <a:pt x="1133" y="8802"/>
                  </a:moveTo>
                  <a:lnTo>
                    <a:pt x="5427" y="13099"/>
                  </a:lnTo>
                  <a:lnTo>
                    <a:pt x="1133" y="17392"/>
                  </a:lnTo>
                  <a:lnTo>
                    <a:pt x="1133" y="8802"/>
                  </a:lnTo>
                  <a:close/>
                  <a:moveTo>
                    <a:pt x="15853" y="8802"/>
                  </a:moveTo>
                  <a:lnTo>
                    <a:pt x="15853" y="17392"/>
                  </a:lnTo>
                  <a:lnTo>
                    <a:pt x="11556" y="13099"/>
                  </a:lnTo>
                  <a:lnTo>
                    <a:pt x="15853" y="8802"/>
                  </a:lnTo>
                  <a:close/>
                  <a:moveTo>
                    <a:pt x="10521" y="13663"/>
                  </a:moveTo>
                  <a:lnTo>
                    <a:pt x="15050" y="18192"/>
                  </a:lnTo>
                  <a:lnTo>
                    <a:pt x="1933" y="18192"/>
                  </a:lnTo>
                  <a:lnTo>
                    <a:pt x="6462" y="13663"/>
                  </a:lnTo>
                  <a:close/>
                  <a:moveTo>
                    <a:pt x="2830" y="0"/>
                  </a:moveTo>
                  <a:cubicBezTo>
                    <a:pt x="2516" y="0"/>
                    <a:pt x="2265" y="254"/>
                    <a:pt x="2265" y="568"/>
                  </a:cubicBezTo>
                  <a:lnTo>
                    <a:pt x="2265" y="4937"/>
                  </a:lnTo>
                  <a:lnTo>
                    <a:pt x="164" y="7036"/>
                  </a:lnTo>
                  <a:lnTo>
                    <a:pt x="161" y="7042"/>
                  </a:lnTo>
                  <a:cubicBezTo>
                    <a:pt x="152" y="7051"/>
                    <a:pt x="143" y="7063"/>
                    <a:pt x="134" y="7072"/>
                  </a:cubicBezTo>
                  <a:lnTo>
                    <a:pt x="125" y="7084"/>
                  </a:lnTo>
                  <a:cubicBezTo>
                    <a:pt x="112" y="7096"/>
                    <a:pt x="103" y="7108"/>
                    <a:pt x="94" y="7120"/>
                  </a:cubicBezTo>
                  <a:cubicBezTo>
                    <a:pt x="91" y="7126"/>
                    <a:pt x="88" y="7129"/>
                    <a:pt x="85" y="7132"/>
                  </a:cubicBezTo>
                  <a:cubicBezTo>
                    <a:pt x="85" y="7138"/>
                    <a:pt x="73" y="7153"/>
                    <a:pt x="70" y="7162"/>
                  </a:cubicBezTo>
                  <a:cubicBezTo>
                    <a:pt x="64" y="7171"/>
                    <a:pt x="61" y="7174"/>
                    <a:pt x="58" y="7180"/>
                  </a:cubicBezTo>
                  <a:cubicBezTo>
                    <a:pt x="55" y="7186"/>
                    <a:pt x="52" y="7199"/>
                    <a:pt x="46" y="7208"/>
                  </a:cubicBezTo>
                  <a:cubicBezTo>
                    <a:pt x="43" y="7217"/>
                    <a:pt x="40" y="7220"/>
                    <a:pt x="40" y="7226"/>
                  </a:cubicBezTo>
                  <a:cubicBezTo>
                    <a:pt x="34" y="7241"/>
                    <a:pt x="28" y="7256"/>
                    <a:pt x="25" y="7271"/>
                  </a:cubicBezTo>
                  <a:cubicBezTo>
                    <a:pt x="25" y="7274"/>
                    <a:pt x="22" y="7280"/>
                    <a:pt x="19" y="7283"/>
                  </a:cubicBezTo>
                  <a:cubicBezTo>
                    <a:pt x="16" y="7295"/>
                    <a:pt x="13" y="7307"/>
                    <a:pt x="13" y="7319"/>
                  </a:cubicBezTo>
                  <a:cubicBezTo>
                    <a:pt x="13" y="7325"/>
                    <a:pt x="10" y="7331"/>
                    <a:pt x="10" y="7334"/>
                  </a:cubicBezTo>
                  <a:cubicBezTo>
                    <a:pt x="7" y="7340"/>
                    <a:pt x="4" y="7359"/>
                    <a:pt x="4" y="7371"/>
                  </a:cubicBezTo>
                  <a:lnTo>
                    <a:pt x="4" y="7386"/>
                  </a:lnTo>
                  <a:cubicBezTo>
                    <a:pt x="4" y="7401"/>
                    <a:pt x="1" y="7416"/>
                    <a:pt x="1" y="7434"/>
                  </a:cubicBezTo>
                  <a:lnTo>
                    <a:pt x="1" y="17625"/>
                  </a:lnTo>
                  <a:cubicBezTo>
                    <a:pt x="1" y="18063"/>
                    <a:pt x="170" y="18482"/>
                    <a:pt x="475" y="18799"/>
                  </a:cubicBezTo>
                  <a:cubicBezTo>
                    <a:pt x="481" y="18808"/>
                    <a:pt x="490" y="18817"/>
                    <a:pt x="499" y="18826"/>
                  </a:cubicBezTo>
                  <a:cubicBezTo>
                    <a:pt x="508" y="18833"/>
                    <a:pt x="517" y="18842"/>
                    <a:pt x="526" y="18851"/>
                  </a:cubicBezTo>
                  <a:cubicBezTo>
                    <a:pt x="840" y="19156"/>
                    <a:pt x="1260" y="19325"/>
                    <a:pt x="1698" y="19325"/>
                  </a:cubicBezTo>
                  <a:lnTo>
                    <a:pt x="15285" y="19325"/>
                  </a:lnTo>
                  <a:cubicBezTo>
                    <a:pt x="15723" y="19325"/>
                    <a:pt x="16143" y="19156"/>
                    <a:pt x="16460" y="18854"/>
                  </a:cubicBezTo>
                  <a:cubicBezTo>
                    <a:pt x="16469" y="18845"/>
                    <a:pt x="16478" y="18836"/>
                    <a:pt x="16487" y="18826"/>
                  </a:cubicBezTo>
                  <a:cubicBezTo>
                    <a:pt x="16496" y="18817"/>
                    <a:pt x="16502" y="18808"/>
                    <a:pt x="16511" y="18799"/>
                  </a:cubicBezTo>
                  <a:cubicBezTo>
                    <a:pt x="16816" y="18485"/>
                    <a:pt x="16985" y="18063"/>
                    <a:pt x="16985" y="17628"/>
                  </a:cubicBezTo>
                  <a:lnTo>
                    <a:pt x="16985" y="7437"/>
                  </a:lnTo>
                  <a:cubicBezTo>
                    <a:pt x="16985" y="7419"/>
                    <a:pt x="16985" y="7404"/>
                    <a:pt x="16982" y="7389"/>
                  </a:cubicBezTo>
                  <a:lnTo>
                    <a:pt x="16982" y="7371"/>
                  </a:lnTo>
                  <a:cubicBezTo>
                    <a:pt x="16982" y="7362"/>
                    <a:pt x="16979" y="7350"/>
                    <a:pt x="16976" y="7337"/>
                  </a:cubicBezTo>
                  <a:cubicBezTo>
                    <a:pt x="16973" y="7328"/>
                    <a:pt x="16973" y="7325"/>
                    <a:pt x="16973" y="7319"/>
                  </a:cubicBezTo>
                  <a:cubicBezTo>
                    <a:pt x="16973" y="7316"/>
                    <a:pt x="16967" y="7298"/>
                    <a:pt x="16964" y="7286"/>
                  </a:cubicBezTo>
                  <a:cubicBezTo>
                    <a:pt x="16964" y="7283"/>
                    <a:pt x="16964" y="7277"/>
                    <a:pt x="16961" y="7271"/>
                  </a:cubicBezTo>
                  <a:cubicBezTo>
                    <a:pt x="16958" y="7256"/>
                    <a:pt x="16952" y="7244"/>
                    <a:pt x="16946" y="7229"/>
                  </a:cubicBezTo>
                  <a:cubicBezTo>
                    <a:pt x="16943" y="7223"/>
                    <a:pt x="16940" y="7217"/>
                    <a:pt x="16940" y="7211"/>
                  </a:cubicBezTo>
                  <a:cubicBezTo>
                    <a:pt x="16937" y="7205"/>
                    <a:pt x="16931" y="7193"/>
                    <a:pt x="16925" y="7183"/>
                  </a:cubicBezTo>
                  <a:cubicBezTo>
                    <a:pt x="16922" y="7174"/>
                    <a:pt x="16919" y="7171"/>
                    <a:pt x="16916" y="7165"/>
                  </a:cubicBezTo>
                  <a:cubicBezTo>
                    <a:pt x="16913" y="7159"/>
                    <a:pt x="16904" y="7144"/>
                    <a:pt x="16898" y="7135"/>
                  </a:cubicBezTo>
                  <a:lnTo>
                    <a:pt x="16892" y="7123"/>
                  </a:lnTo>
                  <a:cubicBezTo>
                    <a:pt x="16882" y="7108"/>
                    <a:pt x="16873" y="7096"/>
                    <a:pt x="16861" y="7084"/>
                  </a:cubicBezTo>
                  <a:lnTo>
                    <a:pt x="16852" y="7075"/>
                  </a:lnTo>
                  <a:cubicBezTo>
                    <a:pt x="16843" y="7063"/>
                    <a:pt x="16834" y="7054"/>
                    <a:pt x="16825" y="7045"/>
                  </a:cubicBezTo>
                  <a:lnTo>
                    <a:pt x="16819" y="7039"/>
                  </a:lnTo>
                  <a:lnTo>
                    <a:pt x="14721" y="4937"/>
                  </a:lnTo>
                  <a:lnTo>
                    <a:pt x="14721" y="568"/>
                  </a:lnTo>
                  <a:cubicBezTo>
                    <a:pt x="14721" y="254"/>
                    <a:pt x="14467" y="0"/>
                    <a:pt x="1415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72" name="Google Shape;13278;p75">
              <a:extLst>
                <a:ext uri="{FF2B5EF4-FFF2-40B4-BE49-F238E27FC236}">
                  <a16:creationId xmlns:a16="http://schemas.microsoft.com/office/drawing/2014/main" id="{93285D3C-D958-584B-8D1B-2DEA83B0047B}"/>
                </a:ext>
              </a:extLst>
            </p:cNvPr>
            <p:cNvSpPr/>
            <p:nvPr/>
          </p:nvSpPr>
          <p:spPr>
            <a:xfrm>
              <a:off x="6384200" y="889150"/>
              <a:ext cx="199300" cy="198200"/>
            </a:xfrm>
            <a:custGeom>
              <a:avLst/>
              <a:gdLst/>
              <a:ahLst/>
              <a:cxnLst/>
              <a:rect l="l" t="t" r="r" b="b"/>
              <a:pathLst>
                <a:path w="7972" h="7928" extrusionOk="0">
                  <a:moveTo>
                    <a:pt x="4005" y="3398"/>
                  </a:moveTo>
                  <a:cubicBezTo>
                    <a:pt x="4274" y="3398"/>
                    <a:pt x="4534" y="3588"/>
                    <a:pt x="4569" y="3900"/>
                  </a:cubicBezTo>
                  <a:cubicBezTo>
                    <a:pt x="4560" y="3951"/>
                    <a:pt x="4560" y="4003"/>
                    <a:pt x="4566" y="4057"/>
                  </a:cubicBezTo>
                  <a:cubicBezTo>
                    <a:pt x="4521" y="4329"/>
                    <a:pt x="4285" y="4531"/>
                    <a:pt x="4007" y="4531"/>
                  </a:cubicBezTo>
                  <a:cubicBezTo>
                    <a:pt x="3518" y="4531"/>
                    <a:pt x="3259" y="3954"/>
                    <a:pt x="3585" y="3589"/>
                  </a:cubicBezTo>
                  <a:cubicBezTo>
                    <a:pt x="3702" y="3458"/>
                    <a:pt x="3855" y="3398"/>
                    <a:pt x="4005" y="3398"/>
                  </a:cubicBezTo>
                  <a:close/>
                  <a:moveTo>
                    <a:pt x="4005" y="1"/>
                  </a:moveTo>
                  <a:cubicBezTo>
                    <a:pt x="3351" y="1"/>
                    <a:pt x="2696" y="163"/>
                    <a:pt x="2102" y="488"/>
                  </a:cubicBezTo>
                  <a:cubicBezTo>
                    <a:pt x="876" y="1161"/>
                    <a:pt x="94" y="2432"/>
                    <a:pt x="46" y="3830"/>
                  </a:cubicBezTo>
                  <a:cubicBezTo>
                    <a:pt x="1" y="5231"/>
                    <a:pt x="695" y="6551"/>
                    <a:pt x="1876" y="7303"/>
                  </a:cubicBezTo>
                  <a:cubicBezTo>
                    <a:pt x="2510" y="7713"/>
                    <a:pt x="3247" y="7928"/>
                    <a:pt x="4001" y="7928"/>
                  </a:cubicBezTo>
                  <a:cubicBezTo>
                    <a:pt x="4629" y="7925"/>
                    <a:pt x="5248" y="7783"/>
                    <a:pt x="5816" y="7517"/>
                  </a:cubicBezTo>
                  <a:cubicBezTo>
                    <a:pt x="6106" y="7390"/>
                    <a:pt x="6233" y="7049"/>
                    <a:pt x="6100" y="6762"/>
                  </a:cubicBezTo>
                  <a:cubicBezTo>
                    <a:pt x="6006" y="6555"/>
                    <a:pt x="5802" y="6435"/>
                    <a:pt x="5589" y="6435"/>
                  </a:cubicBezTo>
                  <a:cubicBezTo>
                    <a:pt x="5506" y="6435"/>
                    <a:pt x="5422" y="6453"/>
                    <a:pt x="5342" y="6491"/>
                  </a:cubicBezTo>
                  <a:cubicBezTo>
                    <a:pt x="4902" y="6692"/>
                    <a:pt x="4449" y="6792"/>
                    <a:pt x="4007" y="6792"/>
                  </a:cubicBezTo>
                  <a:cubicBezTo>
                    <a:pt x="3468" y="6792"/>
                    <a:pt x="2947" y="6644"/>
                    <a:pt x="2486" y="6349"/>
                  </a:cubicBezTo>
                  <a:cubicBezTo>
                    <a:pt x="1643" y="5811"/>
                    <a:pt x="1145" y="4869"/>
                    <a:pt x="1178" y="3870"/>
                  </a:cubicBezTo>
                  <a:cubicBezTo>
                    <a:pt x="1211" y="2870"/>
                    <a:pt x="1770" y="1961"/>
                    <a:pt x="2649" y="1481"/>
                  </a:cubicBezTo>
                  <a:cubicBezTo>
                    <a:pt x="3073" y="1247"/>
                    <a:pt x="3541" y="1131"/>
                    <a:pt x="4009" y="1131"/>
                  </a:cubicBezTo>
                  <a:cubicBezTo>
                    <a:pt x="4508" y="1131"/>
                    <a:pt x="5007" y="1263"/>
                    <a:pt x="5451" y="1527"/>
                  </a:cubicBezTo>
                  <a:cubicBezTo>
                    <a:pt x="6311" y="2037"/>
                    <a:pt x="6840" y="2964"/>
                    <a:pt x="6840" y="3966"/>
                  </a:cubicBezTo>
                  <a:cubicBezTo>
                    <a:pt x="6846" y="4277"/>
                    <a:pt x="6598" y="4537"/>
                    <a:pt x="6284" y="4543"/>
                  </a:cubicBezTo>
                  <a:cubicBezTo>
                    <a:pt x="6280" y="4543"/>
                    <a:pt x="6277" y="4543"/>
                    <a:pt x="6273" y="4543"/>
                  </a:cubicBezTo>
                  <a:cubicBezTo>
                    <a:pt x="5967" y="4543"/>
                    <a:pt x="5713" y="4298"/>
                    <a:pt x="5707" y="3990"/>
                  </a:cubicBezTo>
                  <a:lnTo>
                    <a:pt x="5707" y="3972"/>
                  </a:lnTo>
                  <a:lnTo>
                    <a:pt x="5707" y="3966"/>
                  </a:lnTo>
                  <a:cubicBezTo>
                    <a:pt x="5707" y="3163"/>
                    <a:pt x="5146" y="2469"/>
                    <a:pt x="4361" y="2300"/>
                  </a:cubicBezTo>
                  <a:cubicBezTo>
                    <a:pt x="4241" y="2274"/>
                    <a:pt x="4121" y="2261"/>
                    <a:pt x="4003" y="2261"/>
                  </a:cubicBezTo>
                  <a:cubicBezTo>
                    <a:pt x="3345" y="2261"/>
                    <a:pt x="2731" y="2647"/>
                    <a:pt x="2452" y="3269"/>
                  </a:cubicBezTo>
                  <a:cubicBezTo>
                    <a:pt x="2126" y="4000"/>
                    <a:pt x="2353" y="4863"/>
                    <a:pt x="3002" y="5337"/>
                  </a:cubicBezTo>
                  <a:cubicBezTo>
                    <a:pt x="3302" y="5555"/>
                    <a:pt x="3654" y="5663"/>
                    <a:pt x="4005" y="5663"/>
                  </a:cubicBezTo>
                  <a:cubicBezTo>
                    <a:pt x="4413" y="5663"/>
                    <a:pt x="4818" y="5517"/>
                    <a:pt x="5140" y="5228"/>
                  </a:cubicBezTo>
                  <a:cubicBezTo>
                    <a:pt x="5457" y="5513"/>
                    <a:pt x="5863" y="5662"/>
                    <a:pt x="6274" y="5662"/>
                  </a:cubicBezTo>
                  <a:cubicBezTo>
                    <a:pt x="6507" y="5662"/>
                    <a:pt x="6742" y="5614"/>
                    <a:pt x="6963" y="5515"/>
                  </a:cubicBezTo>
                  <a:cubicBezTo>
                    <a:pt x="7576" y="5241"/>
                    <a:pt x="7969" y="4634"/>
                    <a:pt x="7972" y="3966"/>
                  </a:cubicBezTo>
                  <a:cubicBezTo>
                    <a:pt x="7972" y="2565"/>
                    <a:pt x="7232" y="1267"/>
                    <a:pt x="6027" y="554"/>
                  </a:cubicBezTo>
                  <a:cubicBezTo>
                    <a:pt x="5405" y="186"/>
                    <a:pt x="4705" y="1"/>
                    <a:pt x="400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273" name="Google Shape;13285;p75">
            <a:extLst>
              <a:ext uri="{FF2B5EF4-FFF2-40B4-BE49-F238E27FC236}">
                <a16:creationId xmlns:a16="http://schemas.microsoft.com/office/drawing/2014/main" id="{9B4E6560-0CD3-AE4A-BD9F-BCEA4BDECEA4}"/>
              </a:ext>
            </a:extLst>
          </p:cNvPr>
          <p:cNvSpPr/>
          <p:nvPr/>
        </p:nvSpPr>
        <p:spPr>
          <a:xfrm>
            <a:off x="229603" y="2485107"/>
            <a:ext cx="190800" cy="190800"/>
          </a:xfrm>
          <a:custGeom>
            <a:avLst/>
            <a:gdLst/>
            <a:ahLst/>
            <a:cxnLst/>
            <a:rect l="l" t="t" r="r" b="b"/>
            <a:pathLst>
              <a:path w="20089" h="19323" extrusionOk="0">
                <a:moveTo>
                  <a:pt x="4477" y="1134"/>
                </a:moveTo>
                <a:cubicBezTo>
                  <a:pt x="4624" y="1134"/>
                  <a:pt x="4765" y="1194"/>
                  <a:pt x="4868" y="1300"/>
                </a:cubicBezTo>
                <a:lnTo>
                  <a:pt x="7268" y="3694"/>
                </a:lnTo>
                <a:cubicBezTo>
                  <a:pt x="7489" y="3915"/>
                  <a:pt x="7489" y="4271"/>
                  <a:pt x="7268" y="4494"/>
                </a:cubicBezTo>
                <a:lnTo>
                  <a:pt x="6870" y="4893"/>
                </a:lnTo>
                <a:lnTo>
                  <a:pt x="3669" y="1692"/>
                </a:lnTo>
                <a:lnTo>
                  <a:pt x="4068" y="1300"/>
                </a:lnTo>
                <a:cubicBezTo>
                  <a:pt x="4173" y="1191"/>
                  <a:pt x="4315" y="1134"/>
                  <a:pt x="4466" y="1134"/>
                </a:cubicBezTo>
                <a:cubicBezTo>
                  <a:pt x="4470" y="1134"/>
                  <a:pt x="4473" y="1134"/>
                  <a:pt x="4477" y="1134"/>
                </a:cubicBezTo>
                <a:close/>
                <a:moveTo>
                  <a:pt x="15822" y="12484"/>
                </a:moveTo>
                <a:cubicBezTo>
                  <a:pt x="15973" y="12484"/>
                  <a:pt x="16118" y="12544"/>
                  <a:pt x="16224" y="12650"/>
                </a:cubicBezTo>
                <a:lnTo>
                  <a:pt x="18624" y="15053"/>
                </a:lnTo>
                <a:cubicBezTo>
                  <a:pt x="18845" y="15274"/>
                  <a:pt x="18845" y="15633"/>
                  <a:pt x="18624" y="15854"/>
                </a:cubicBezTo>
                <a:lnTo>
                  <a:pt x="18226" y="16255"/>
                </a:lnTo>
                <a:lnTo>
                  <a:pt x="15022" y="13051"/>
                </a:lnTo>
                <a:lnTo>
                  <a:pt x="15421" y="12650"/>
                </a:lnTo>
                <a:cubicBezTo>
                  <a:pt x="15526" y="12544"/>
                  <a:pt x="15671" y="12484"/>
                  <a:pt x="15822" y="12484"/>
                </a:cubicBezTo>
                <a:close/>
                <a:moveTo>
                  <a:pt x="2881" y="2508"/>
                </a:moveTo>
                <a:lnTo>
                  <a:pt x="6073" y="5699"/>
                </a:lnTo>
                <a:cubicBezTo>
                  <a:pt x="5227" y="6656"/>
                  <a:pt x="5275" y="8103"/>
                  <a:pt x="6175" y="9005"/>
                </a:cubicBezTo>
                <a:lnTo>
                  <a:pt x="10910" y="13743"/>
                </a:lnTo>
                <a:cubicBezTo>
                  <a:pt x="11379" y="14214"/>
                  <a:pt x="11998" y="14451"/>
                  <a:pt x="12618" y="14451"/>
                </a:cubicBezTo>
                <a:cubicBezTo>
                  <a:pt x="13188" y="14451"/>
                  <a:pt x="13758" y="14252"/>
                  <a:pt x="14216" y="13849"/>
                </a:cubicBezTo>
                <a:lnTo>
                  <a:pt x="17408" y="17040"/>
                </a:lnTo>
                <a:cubicBezTo>
                  <a:pt x="16480" y="17810"/>
                  <a:pt x="15350" y="18190"/>
                  <a:pt x="14222" y="18190"/>
                </a:cubicBezTo>
                <a:cubicBezTo>
                  <a:pt x="12939" y="18190"/>
                  <a:pt x="11660" y="17697"/>
                  <a:pt x="10689" y="16726"/>
                </a:cubicBezTo>
                <a:lnTo>
                  <a:pt x="10692" y="16726"/>
                </a:lnTo>
                <a:lnTo>
                  <a:pt x="3192" y="9226"/>
                </a:lnTo>
                <a:cubicBezTo>
                  <a:pt x="1371" y="7402"/>
                  <a:pt x="1235" y="4491"/>
                  <a:pt x="2881" y="2508"/>
                </a:cubicBezTo>
                <a:close/>
                <a:moveTo>
                  <a:pt x="4468" y="1"/>
                </a:moveTo>
                <a:cubicBezTo>
                  <a:pt x="4034" y="1"/>
                  <a:pt x="3600" y="166"/>
                  <a:pt x="3267" y="497"/>
                </a:cubicBezTo>
                <a:lnTo>
                  <a:pt x="2473" y="1285"/>
                </a:lnTo>
                <a:lnTo>
                  <a:pt x="2464" y="1294"/>
                </a:lnTo>
                <a:lnTo>
                  <a:pt x="2458" y="1300"/>
                </a:lnTo>
                <a:lnTo>
                  <a:pt x="2392" y="1366"/>
                </a:lnTo>
                <a:cubicBezTo>
                  <a:pt x="0" y="3758"/>
                  <a:pt x="0" y="7635"/>
                  <a:pt x="2392" y="10026"/>
                </a:cubicBezTo>
                <a:lnTo>
                  <a:pt x="9889" y="17529"/>
                </a:lnTo>
                <a:cubicBezTo>
                  <a:pt x="11086" y="18725"/>
                  <a:pt x="12654" y="19323"/>
                  <a:pt x="14222" y="19323"/>
                </a:cubicBezTo>
                <a:cubicBezTo>
                  <a:pt x="15789" y="19323"/>
                  <a:pt x="17356" y="18725"/>
                  <a:pt x="18552" y="17529"/>
                </a:cubicBezTo>
                <a:lnTo>
                  <a:pt x="18624" y="17457"/>
                </a:lnTo>
                <a:lnTo>
                  <a:pt x="19425" y="16657"/>
                </a:lnTo>
                <a:cubicBezTo>
                  <a:pt x="20089" y="15992"/>
                  <a:pt x="20089" y="14917"/>
                  <a:pt x="19425" y="14253"/>
                </a:cubicBezTo>
                <a:lnTo>
                  <a:pt x="17024" y="11850"/>
                </a:lnTo>
                <a:cubicBezTo>
                  <a:pt x="16692" y="11518"/>
                  <a:pt x="16257" y="11352"/>
                  <a:pt x="15822" y="11352"/>
                </a:cubicBezTo>
                <a:cubicBezTo>
                  <a:pt x="15388" y="11352"/>
                  <a:pt x="14953" y="11518"/>
                  <a:pt x="14621" y="11850"/>
                </a:cubicBezTo>
                <a:lnTo>
                  <a:pt x="13820" y="12650"/>
                </a:lnTo>
                <a:lnTo>
                  <a:pt x="13531" y="12943"/>
                </a:lnTo>
                <a:cubicBezTo>
                  <a:pt x="13278" y="13193"/>
                  <a:pt x="12949" y="13319"/>
                  <a:pt x="12620" y="13319"/>
                </a:cubicBezTo>
                <a:cubicBezTo>
                  <a:pt x="12291" y="13319"/>
                  <a:pt x="11962" y="13193"/>
                  <a:pt x="11710" y="12943"/>
                </a:cubicBezTo>
                <a:lnTo>
                  <a:pt x="6978" y="8205"/>
                </a:lnTo>
                <a:cubicBezTo>
                  <a:pt x="6474" y="7704"/>
                  <a:pt x="6474" y="6889"/>
                  <a:pt x="6978" y="6385"/>
                </a:cubicBezTo>
                <a:lnTo>
                  <a:pt x="7268" y="6095"/>
                </a:lnTo>
                <a:lnTo>
                  <a:pt x="8068" y="5294"/>
                </a:lnTo>
                <a:cubicBezTo>
                  <a:pt x="8733" y="4630"/>
                  <a:pt x="8733" y="3555"/>
                  <a:pt x="8068" y="2891"/>
                </a:cubicBezTo>
                <a:lnTo>
                  <a:pt x="5668" y="497"/>
                </a:lnTo>
                <a:cubicBezTo>
                  <a:pt x="5336" y="166"/>
                  <a:pt x="4902" y="1"/>
                  <a:pt x="4468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278" name="ZoneTexte 277">
            <a:extLst>
              <a:ext uri="{FF2B5EF4-FFF2-40B4-BE49-F238E27FC236}">
                <a16:creationId xmlns:a16="http://schemas.microsoft.com/office/drawing/2014/main" id="{B658F49F-3817-CC4E-939F-5B919B05E40A}"/>
              </a:ext>
            </a:extLst>
          </p:cNvPr>
          <p:cNvSpPr txBox="1"/>
          <p:nvPr/>
        </p:nvSpPr>
        <p:spPr>
          <a:xfrm>
            <a:off x="420403" y="2146684"/>
            <a:ext cx="6623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France</a:t>
            </a:r>
          </a:p>
        </p:txBody>
      </p:sp>
      <p:grpSp>
        <p:nvGrpSpPr>
          <p:cNvPr id="279" name="Google Shape;15289;p81">
            <a:extLst>
              <a:ext uri="{FF2B5EF4-FFF2-40B4-BE49-F238E27FC236}">
                <a16:creationId xmlns:a16="http://schemas.microsoft.com/office/drawing/2014/main" id="{11FB3774-0F93-1E43-BF74-3141FACA6F40}"/>
              </a:ext>
            </a:extLst>
          </p:cNvPr>
          <p:cNvGrpSpPr/>
          <p:nvPr/>
        </p:nvGrpSpPr>
        <p:grpSpPr>
          <a:xfrm>
            <a:off x="229603" y="3925484"/>
            <a:ext cx="190800" cy="190800"/>
            <a:chOff x="1323129" y="2571761"/>
            <a:chExt cx="417024" cy="417024"/>
          </a:xfrm>
        </p:grpSpPr>
        <p:sp>
          <p:nvSpPr>
            <p:cNvPr id="280" name="Google Shape;15290;p81">
              <a:extLst>
                <a:ext uri="{FF2B5EF4-FFF2-40B4-BE49-F238E27FC236}">
                  <a16:creationId xmlns:a16="http://schemas.microsoft.com/office/drawing/2014/main" id="{7A141C1A-12F9-6A44-AA20-2928C179B7B6}"/>
                </a:ext>
              </a:extLst>
            </p:cNvPr>
            <p:cNvSpPr/>
            <p:nvPr/>
          </p:nvSpPr>
          <p:spPr>
            <a:xfrm>
              <a:off x="1385007" y="2719183"/>
              <a:ext cx="73337" cy="219907"/>
            </a:xfrm>
            <a:custGeom>
              <a:avLst/>
              <a:gdLst/>
              <a:ahLst/>
              <a:cxnLst/>
              <a:rect l="l" t="t" r="r" b="b"/>
              <a:pathLst>
                <a:path w="3514" h="10537" extrusionOk="0">
                  <a:moveTo>
                    <a:pt x="2342" y="1171"/>
                  </a:moveTo>
                  <a:lnTo>
                    <a:pt x="2342" y="9367"/>
                  </a:lnTo>
                  <a:lnTo>
                    <a:pt x="1171" y="9367"/>
                  </a:lnTo>
                  <a:lnTo>
                    <a:pt x="1171" y="1171"/>
                  </a:lnTo>
                  <a:close/>
                  <a:moveTo>
                    <a:pt x="586" y="0"/>
                  </a:moveTo>
                  <a:cubicBezTo>
                    <a:pt x="264" y="0"/>
                    <a:pt x="0" y="262"/>
                    <a:pt x="0" y="586"/>
                  </a:cubicBezTo>
                  <a:lnTo>
                    <a:pt x="0" y="9951"/>
                  </a:lnTo>
                  <a:cubicBezTo>
                    <a:pt x="0" y="10275"/>
                    <a:pt x="264" y="10537"/>
                    <a:pt x="586" y="10537"/>
                  </a:cubicBezTo>
                  <a:lnTo>
                    <a:pt x="2928" y="10537"/>
                  </a:lnTo>
                  <a:cubicBezTo>
                    <a:pt x="3252" y="10537"/>
                    <a:pt x="3514" y="10275"/>
                    <a:pt x="3514" y="9951"/>
                  </a:cubicBezTo>
                  <a:lnTo>
                    <a:pt x="3514" y="586"/>
                  </a:lnTo>
                  <a:cubicBezTo>
                    <a:pt x="3514" y="262"/>
                    <a:pt x="3252" y="0"/>
                    <a:pt x="292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15291;p81">
              <a:extLst>
                <a:ext uri="{FF2B5EF4-FFF2-40B4-BE49-F238E27FC236}">
                  <a16:creationId xmlns:a16="http://schemas.microsoft.com/office/drawing/2014/main" id="{85B00963-C6C8-5844-B3CC-803D9F54F8B1}"/>
                </a:ext>
              </a:extLst>
            </p:cNvPr>
            <p:cNvSpPr/>
            <p:nvPr/>
          </p:nvSpPr>
          <p:spPr>
            <a:xfrm>
              <a:off x="1385007" y="2621430"/>
              <a:ext cx="73337" cy="73337"/>
            </a:xfrm>
            <a:custGeom>
              <a:avLst/>
              <a:gdLst/>
              <a:ahLst/>
              <a:cxnLst/>
              <a:rect l="l" t="t" r="r" b="b"/>
              <a:pathLst>
                <a:path w="3514" h="3514" extrusionOk="0">
                  <a:moveTo>
                    <a:pt x="1757" y="1171"/>
                  </a:moveTo>
                  <a:cubicBezTo>
                    <a:pt x="2081" y="1171"/>
                    <a:pt x="2342" y="1435"/>
                    <a:pt x="2342" y="1757"/>
                  </a:cubicBezTo>
                  <a:cubicBezTo>
                    <a:pt x="2342" y="2080"/>
                    <a:pt x="2081" y="2342"/>
                    <a:pt x="1757" y="2342"/>
                  </a:cubicBezTo>
                  <a:cubicBezTo>
                    <a:pt x="1435" y="2342"/>
                    <a:pt x="1171" y="2080"/>
                    <a:pt x="1171" y="1757"/>
                  </a:cubicBezTo>
                  <a:cubicBezTo>
                    <a:pt x="1171" y="1435"/>
                    <a:pt x="1435" y="1171"/>
                    <a:pt x="1757" y="1171"/>
                  </a:cubicBezTo>
                  <a:close/>
                  <a:moveTo>
                    <a:pt x="1757" y="0"/>
                  </a:moveTo>
                  <a:cubicBezTo>
                    <a:pt x="789" y="0"/>
                    <a:pt x="0" y="789"/>
                    <a:pt x="0" y="1757"/>
                  </a:cubicBezTo>
                  <a:cubicBezTo>
                    <a:pt x="0" y="2726"/>
                    <a:pt x="789" y="3513"/>
                    <a:pt x="1757" y="3513"/>
                  </a:cubicBezTo>
                  <a:cubicBezTo>
                    <a:pt x="2726" y="3513"/>
                    <a:pt x="3514" y="2726"/>
                    <a:pt x="3514" y="1757"/>
                  </a:cubicBezTo>
                  <a:cubicBezTo>
                    <a:pt x="3514" y="789"/>
                    <a:pt x="2726" y="0"/>
                    <a:pt x="175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15292;p81">
              <a:extLst>
                <a:ext uri="{FF2B5EF4-FFF2-40B4-BE49-F238E27FC236}">
                  <a16:creationId xmlns:a16="http://schemas.microsoft.com/office/drawing/2014/main" id="{51A42BAC-11BA-3943-BF58-C982BB709D37}"/>
                </a:ext>
              </a:extLst>
            </p:cNvPr>
            <p:cNvSpPr/>
            <p:nvPr/>
          </p:nvSpPr>
          <p:spPr>
            <a:xfrm>
              <a:off x="1482759" y="2718786"/>
              <a:ext cx="195510" cy="220304"/>
            </a:xfrm>
            <a:custGeom>
              <a:avLst/>
              <a:gdLst/>
              <a:ahLst/>
              <a:cxnLst/>
              <a:rect l="l" t="t" r="r" b="b"/>
              <a:pathLst>
                <a:path w="9368" h="10556" extrusionOk="0">
                  <a:moveTo>
                    <a:pt x="5559" y="1173"/>
                  </a:moveTo>
                  <a:cubicBezTo>
                    <a:pt x="5720" y="1173"/>
                    <a:pt x="5883" y="1186"/>
                    <a:pt x="6044" y="1212"/>
                  </a:cubicBezTo>
                  <a:cubicBezTo>
                    <a:pt x="7422" y="1435"/>
                    <a:pt x="8196" y="2535"/>
                    <a:pt x="8196" y="3669"/>
                  </a:cubicBezTo>
                  <a:lnTo>
                    <a:pt x="8196" y="9386"/>
                  </a:lnTo>
                  <a:lnTo>
                    <a:pt x="7025" y="9386"/>
                  </a:lnTo>
                  <a:lnTo>
                    <a:pt x="7025" y="4702"/>
                  </a:lnTo>
                  <a:cubicBezTo>
                    <a:pt x="7025" y="3411"/>
                    <a:pt x="5975" y="2360"/>
                    <a:pt x="4683" y="2360"/>
                  </a:cubicBezTo>
                  <a:cubicBezTo>
                    <a:pt x="3392" y="2360"/>
                    <a:pt x="2341" y="3411"/>
                    <a:pt x="2341" y="4702"/>
                  </a:cubicBezTo>
                  <a:lnTo>
                    <a:pt x="2341" y="9386"/>
                  </a:lnTo>
                  <a:lnTo>
                    <a:pt x="1170" y="9386"/>
                  </a:lnTo>
                  <a:lnTo>
                    <a:pt x="1170" y="1190"/>
                  </a:lnTo>
                  <a:lnTo>
                    <a:pt x="2341" y="1190"/>
                  </a:lnTo>
                  <a:lnTo>
                    <a:pt x="2341" y="1776"/>
                  </a:lnTo>
                  <a:cubicBezTo>
                    <a:pt x="2341" y="2011"/>
                    <a:pt x="2484" y="2225"/>
                    <a:pt x="2704" y="2316"/>
                  </a:cubicBezTo>
                  <a:cubicBezTo>
                    <a:pt x="2776" y="2346"/>
                    <a:pt x="2852" y="2361"/>
                    <a:pt x="2928" y="2361"/>
                  </a:cubicBezTo>
                  <a:cubicBezTo>
                    <a:pt x="3080" y="2361"/>
                    <a:pt x="3229" y="2301"/>
                    <a:pt x="3341" y="2190"/>
                  </a:cubicBezTo>
                  <a:lnTo>
                    <a:pt x="3615" y="1916"/>
                  </a:lnTo>
                  <a:cubicBezTo>
                    <a:pt x="4086" y="1443"/>
                    <a:pt x="4813" y="1173"/>
                    <a:pt x="5559" y="1173"/>
                  </a:cubicBezTo>
                  <a:close/>
                  <a:moveTo>
                    <a:pt x="5553" y="0"/>
                  </a:moveTo>
                  <a:cubicBezTo>
                    <a:pt x="4823" y="0"/>
                    <a:pt x="4110" y="189"/>
                    <a:pt x="3509" y="536"/>
                  </a:cubicBezTo>
                  <a:cubicBezTo>
                    <a:pt x="3475" y="246"/>
                    <a:pt x="3227" y="19"/>
                    <a:pt x="2927" y="19"/>
                  </a:cubicBezTo>
                  <a:lnTo>
                    <a:pt x="586" y="19"/>
                  </a:lnTo>
                  <a:cubicBezTo>
                    <a:pt x="262" y="19"/>
                    <a:pt x="1" y="281"/>
                    <a:pt x="1" y="605"/>
                  </a:cubicBezTo>
                  <a:lnTo>
                    <a:pt x="1" y="9970"/>
                  </a:lnTo>
                  <a:cubicBezTo>
                    <a:pt x="1" y="10294"/>
                    <a:pt x="262" y="10556"/>
                    <a:pt x="586" y="10556"/>
                  </a:cubicBezTo>
                  <a:lnTo>
                    <a:pt x="2927" y="10556"/>
                  </a:lnTo>
                  <a:cubicBezTo>
                    <a:pt x="3250" y="10556"/>
                    <a:pt x="3512" y="10294"/>
                    <a:pt x="3512" y="9970"/>
                  </a:cubicBezTo>
                  <a:lnTo>
                    <a:pt x="3512" y="4702"/>
                  </a:lnTo>
                  <a:cubicBezTo>
                    <a:pt x="3512" y="4056"/>
                    <a:pt x="4038" y="3531"/>
                    <a:pt x="4683" y="3531"/>
                  </a:cubicBezTo>
                  <a:cubicBezTo>
                    <a:pt x="5329" y="3531"/>
                    <a:pt x="5854" y="4056"/>
                    <a:pt x="5854" y="4702"/>
                  </a:cubicBezTo>
                  <a:lnTo>
                    <a:pt x="5854" y="9970"/>
                  </a:lnTo>
                  <a:cubicBezTo>
                    <a:pt x="5854" y="10294"/>
                    <a:pt x="6116" y="10556"/>
                    <a:pt x="6440" y="10556"/>
                  </a:cubicBezTo>
                  <a:lnTo>
                    <a:pt x="8782" y="10556"/>
                  </a:lnTo>
                  <a:cubicBezTo>
                    <a:pt x="9104" y="10556"/>
                    <a:pt x="9368" y="10294"/>
                    <a:pt x="9368" y="9970"/>
                  </a:cubicBezTo>
                  <a:lnTo>
                    <a:pt x="9368" y="3669"/>
                  </a:lnTo>
                  <a:cubicBezTo>
                    <a:pt x="9368" y="1921"/>
                    <a:pt x="8131" y="364"/>
                    <a:pt x="6231" y="55"/>
                  </a:cubicBezTo>
                  <a:cubicBezTo>
                    <a:pt x="6005" y="18"/>
                    <a:pt x="5779" y="0"/>
                    <a:pt x="555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15293;p81">
              <a:extLst>
                <a:ext uri="{FF2B5EF4-FFF2-40B4-BE49-F238E27FC236}">
                  <a16:creationId xmlns:a16="http://schemas.microsoft.com/office/drawing/2014/main" id="{8CAC1115-89B9-914C-8713-DA690F3E248D}"/>
                </a:ext>
              </a:extLst>
            </p:cNvPr>
            <p:cNvSpPr/>
            <p:nvPr/>
          </p:nvSpPr>
          <p:spPr>
            <a:xfrm>
              <a:off x="1323129" y="2571761"/>
              <a:ext cx="417024" cy="417024"/>
            </a:xfrm>
            <a:custGeom>
              <a:avLst/>
              <a:gdLst/>
              <a:ahLst/>
              <a:cxnLst/>
              <a:rect l="l" t="t" r="r" b="b"/>
              <a:pathLst>
                <a:path w="19982" h="19982" extrusionOk="0">
                  <a:moveTo>
                    <a:pt x="17015" y="1170"/>
                  </a:moveTo>
                  <a:cubicBezTo>
                    <a:pt x="17989" y="1170"/>
                    <a:pt x="18810" y="1993"/>
                    <a:pt x="18810" y="2966"/>
                  </a:cubicBezTo>
                  <a:lnTo>
                    <a:pt x="18810" y="17015"/>
                  </a:lnTo>
                  <a:cubicBezTo>
                    <a:pt x="18810" y="17990"/>
                    <a:pt x="17989" y="18811"/>
                    <a:pt x="17015" y="18811"/>
                  </a:cubicBezTo>
                  <a:lnTo>
                    <a:pt x="2965" y="18811"/>
                  </a:lnTo>
                  <a:cubicBezTo>
                    <a:pt x="1992" y="18811"/>
                    <a:pt x="1170" y="17990"/>
                    <a:pt x="1170" y="17015"/>
                  </a:cubicBezTo>
                  <a:lnTo>
                    <a:pt x="1170" y="2966"/>
                  </a:lnTo>
                  <a:cubicBezTo>
                    <a:pt x="1170" y="1993"/>
                    <a:pt x="1992" y="1170"/>
                    <a:pt x="2965" y="1170"/>
                  </a:cubicBezTo>
                  <a:close/>
                  <a:moveTo>
                    <a:pt x="2965" y="1"/>
                  </a:moveTo>
                  <a:cubicBezTo>
                    <a:pt x="1347" y="1"/>
                    <a:pt x="0" y="1349"/>
                    <a:pt x="0" y="2966"/>
                  </a:cubicBezTo>
                  <a:lnTo>
                    <a:pt x="0" y="17015"/>
                  </a:lnTo>
                  <a:cubicBezTo>
                    <a:pt x="0" y="18635"/>
                    <a:pt x="1348" y="19982"/>
                    <a:pt x="2965" y="19982"/>
                  </a:cubicBezTo>
                  <a:lnTo>
                    <a:pt x="17017" y="19982"/>
                  </a:lnTo>
                  <a:cubicBezTo>
                    <a:pt x="18635" y="19982"/>
                    <a:pt x="19981" y="18634"/>
                    <a:pt x="19981" y="17015"/>
                  </a:cubicBezTo>
                  <a:lnTo>
                    <a:pt x="19981" y="2966"/>
                  </a:lnTo>
                  <a:cubicBezTo>
                    <a:pt x="19981" y="1347"/>
                    <a:pt x="18633" y="1"/>
                    <a:pt x="1701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4" name="ZoneTexte 283">
            <a:extLst>
              <a:ext uri="{FF2B5EF4-FFF2-40B4-BE49-F238E27FC236}">
                <a16:creationId xmlns:a16="http://schemas.microsoft.com/office/drawing/2014/main" id="{3AE898AD-F53E-384D-8479-671E93618FED}"/>
              </a:ext>
            </a:extLst>
          </p:cNvPr>
          <p:cNvSpPr txBox="1"/>
          <p:nvPr/>
        </p:nvSpPr>
        <p:spPr>
          <a:xfrm>
            <a:off x="420403" y="2423683"/>
            <a:ext cx="15648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(0033) 769 88 63 25</a:t>
            </a:r>
          </a:p>
        </p:txBody>
      </p:sp>
      <p:sp>
        <p:nvSpPr>
          <p:cNvPr id="285" name="ZoneTexte 284">
            <a:extLst>
              <a:ext uri="{FF2B5EF4-FFF2-40B4-BE49-F238E27FC236}">
                <a16:creationId xmlns:a16="http://schemas.microsoft.com/office/drawing/2014/main" id="{89A3BD37-E2CE-5C43-B4B9-0484E47F9600}"/>
              </a:ext>
            </a:extLst>
          </p:cNvPr>
          <p:cNvSpPr txBox="1"/>
          <p:nvPr/>
        </p:nvSpPr>
        <p:spPr>
          <a:xfrm>
            <a:off x="420403" y="3528696"/>
            <a:ext cx="20617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 err="1"/>
              <a:t>isaac.yimgaing@gmail.com</a:t>
            </a:r>
            <a:endParaRPr lang="fr-FR" sz="1200" dirty="0"/>
          </a:p>
        </p:txBody>
      </p:sp>
      <p:grpSp>
        <p:nvGrpSpPr>
          <p:cNvPr id="286" name="Google Shape;13862;p77">
            <a:extLst>
              <a:ext uri="{FF2B5EF4-FFF2-40B4-BE49-F238E27FC236}">
                <a16:creationId xmlns:a16="http://schemas.microsoft.com/office/drawing/2014/main" id="{A7B57C1E-6D94-DB4D-98E7-68094E56BCF8}"/>
              </a:ext>
            </a:extLst>
          </p:cNvPr>
          <p:cNvGrpSpPr/>
          <p:nvPr/>
        </p:nvGrpSpPr>
        <p:grpSpPr>
          <a:xfrm>
            <a:off x="229603" y="1856708"/>
            <a:ext cx="190800" cy="190800"/>
            <a:chOff x="-64401400" y="1914475"/>
            <a:chExt cx="319000" cy="317275"/>
          </a:xfrm>
        </p:grpSpPr>
        <p:sp>
          <p:nvSpPr>
            <p:cNvPr id="287" name="Google Shape;13863;p77">
              <a:extLst>
                <a:ext uri="{FF2B5EF4-FFF2-40B4-BE49-F238E27FC236}">
                  <a16:creationId xmlns:a16="http://schemas.microsoft.com/office/drawing/2014/main" id="{3FF4ECC1-8BDD-894F-A9F4-C24191811893}"/>
                </a:ext>
              </a:extLst>
            </p:cNvPr>
            <p:cNvSpPr/>
            <p:nvPr/>
          </p:nvSpPr>
          <p:spPr>
            <a:xfrm>
              <a:off x="-64401400" y="1914475"/>
              <a:ext cx="319000" cy="317275"/>
            </a:xfrm>
            <a:custGeom>
              <a:avLst/>
              <a:gdLst/>
              <a:ahLst/>
              <a:cxnLst/>
              <a:rect l="l" t="t" r="r" b="b"/>
              <a:pathLst>
                <a:path w="12760" h="12691" extrusionOk="0">
                  <a:moveTo>
                    <a:pt x="4726" y="1317"/>
                  </a:moveTo>
                  <a:lnTo>
                    <a:pt x="4726" y="2703"/>
                  </a:lnTo>
                  <a:cubicBezTo>
                    <a:pt x="4663" y="2735"/>
                    <a:pt x="4600" y="2829"/>
                    <a:pt x="4569" y="2861"/>
                  </a:cubicBezTo>
                  <a:lnTo>
                    <a:pt x="4065" y="3554"/>
                  </a:lnTo>
                  <a:cubicBezTo>
                    <a:pt x="3970" y="3176"/>
                    <a:pt x="3907" y="2703"/>
                    <a:pt x="3907" y="2388"/>
                  </a:cubicBezTo>
                  <a:cubicBezTo>
                    <a:pt x="3876" y="1947"/>
                    <a:pt x="3970" y="1632"/>
                    <a:pt x="4222" y="1475"/>
                  </a:cubicBezTo>
                  <a:cubicBezTo>
                    <a:pt x="4348" y="1349"/>
                    <a:pt x="4537" y="1317"/>
                    <a:pt x="4726" y="1317"/>
                  </a:cubicBezTo>
                  <a:close/>
                  <a:moveTo>
                    <a:pt x="7046" y="813"/>
                  </a:moveTo>
                  <a:cubicBezTo>
                    <a:pt x="7507" y="813"/>
                    <a:pt x="7937" y="916"/>
                    <a:pt x="8286" y="1128"/>
                  </a:cubicBezTo>
                  <a:cubicBezTo>
                    <a:pt x="8759" y="1412"/>
                    <a:pt x="8979" y="1821"/>
                    <a:pt x="8948" y="2420"/>
                  </a:cubicBezTo>
                  <a:cubicBezTo>
                    <a:pt x="8948" y="2703"/>
                    <a:pt x="8853" y="3113"/>
                    <a:pt x="8790" y="3554"/>
                  </a:cubicBezTo>
                  <a:lnTo>
                    <a:pt x="8286" y="2861"/>
                  </a:lnTo>
                  <a:cubicBezTo>
                    <a:pt x="8066" y="2609"/>
                    <a:pt x="7814" y="2451"/>
                    <a:pt x="7499" y="2451"/>
                  </a:cubicBezTo>
                  <a:lnTo>
                    <a:pt x="5514" y="2451"/>
                  </a:lnTo>
                  <a:lnTo>
                    <a:pt x="5514" y="1160"/>
                  </a:lnTo>
                  <a:cubicBezTo>
                    <a:pt x="6020" y="931"/>
                    <a:pt x="6551" y="813"/>
                    <a:pt x="7046" y="813"/>
                  </a:cubicBezTo>
                  <a:close/>
                  <a:moveTo>
                    <a:pt x="7530" y="3334"/>
                  </a:moveTo>
                  <a:cubicBezTo>
                    <a:pt x="7562" y="3334"/>
                    <a:pt x="7593" y="3365"/>
                    <a:pt x="7656" y="3365"/>
                  </a:cubicBezTo>
                  <a:lnTo>
                    <a:pt x="8601" y="4657"/>
                  </a:lnTo>
                  <a:cubicBezTo>
                    <a:pt x="8444" y="5917"/>
                    <a:pt x="7688" y="7177"/>
                    <a:pt x="6427" y="7177"/>
                  </a:cubicBezTo>
                  <a:cubicBezTo>
                    <a:pt x="5167" y="7177"/>
                    <a:pt x="4411" y="5980"/>
                    <a:pt x="4254" y="4657"/>
                  </a:cubicBezTo>
                  <a:lnTo>
                    <a:pt x="5199" y="3365"/>
                  </a:lnTo>
                  <a:cubicBezTo>
                    <a:pt x="5230" y="3334"/>
                    <a:pt x="5293" y="3334"/>
                    <a:pt x="5325" y="3334"/>
                  </a:cubicBezTo>
                  <a:close/>
                  <a:moveTo>
                    <a:pt x="5199" y="7681"/>
                  </a:moveTo>
                  <a:cubicBezTo>
                    <a:pt x="5608" y="7902"/>
                    <a:pt x="5986" y="8028"/>
                    <a:pt x="6427" y="8028"/>
                  </a:cubicBezTo>
                  <a:cubicBezTo>
                    <a:pt x="6869" y="8028"/>
                    <a:pt x="7310" y="7902"/>
                    <a:pt x="7688" y="7713"/>
                  </a:cubicBezTo>
                  <a:lnTo>
                    <a:pt x="7688" y="7807"/>
                  </a:lnTo>
                  <a:cubicBezTo>
                    <a:pt x="7688" y="8028"/>
                    <a:pt x="7719" y="8185"/>
                    <a:pt x="7814" y="8343"/>
                  </a:cubicBezTo>
                  <a:lnTo>
                    <a:pt x="6427" y="9634"/>
                  </a:lnTo>
                  <a:lnTo>
                    <a:pt x="5073" y="8280"/>
                  </a:lnTo>
                  <a:cubicBezTo>
                    <a:pt x="5167" y="8122"/>
                    <a:pt x="5199" y="7965"/>
                    <a:pt x="5199" y="7776"/>
                  </a:cubicBezTo>
                  <a:lnTo>
                    <a:pt x="5199" y="7681"/>
                  </a:lnTo>
                  <a:close/>
                  <a:moveTo>
                    <a:pt x="4537" y="8878"/>
                  </a:moveTo>
                  <a:lnTo>
                    <a:pt x="5829" y="10170"/>
                  </a:lnTo>
                  <a:lnTo>
                    <a:pt x="5230" y="10769"/>
                  </a:lnTo>
                  <a:lnTo>
                    <a:pt x="4065" y="9036"/>
                  </a:lnTo>
                  <a:cubicBezTo>
                    <a:pt x="4222" y="9036"/>
                    <a:pt x="4380" y="9004"/>
                    <a:pt x="4537" y="8878"/>
                  </a:cubicBezTo>
                  <a:close/>
                  <a:moveTo>
                    <a:pt x="8318" y="8878"/>
                  </a:moveTo>
                  <a:cubicBezTo>
                    <a:pt x="8475" y="8973"/>
                    <a:pt x="8633" y="9036"/>
                    <a:pt x="8790" y="9036"/>
                  </a:cubicBezTo>
                  <a:lnTo>
                    <a:pt x="7593" y="10769"/>
                  </a:lnTo>
                  <a:lnTo>
                    <a:pt x="7026" y="10170"/>
                  </a:lnTo>
                  <a:lnTo>
                    <a:pt x="8318" y="8878"/>
                  </a:lnTo>
                  <a:close/>
                  <a:moveTo>
                    <a:pt x="10460" y="9067"/>
                  </a:moveTo>
                  <a:cubicBezTo>
                    <a:pt x="11279" y="9067"/>
                    <a:pt x="11941" y="9760"/>
                    <a:pt x="11941" y="10580"/>
                  </a:cubicBezTo>
                  <a:lnTo>
                    <a:pt x="11941" y="11840"/>
                  </a:lnTo>
                  <a:lnTo>
                    <a:pt x="7814" y="11840"/>
                  </a:lnTo>
                  <a:cubicBezTo>
                    <a:pt x="7908" y="11808"/>
                    <a:pt x="8003" y="11745"/>
                    <a:pt x="8034" y="11682"/>
                  </a:cubicBezTo>
                  <a:lnTo>
                    <a:pt x="9798" y="9067"/>
                  </a:lnTo>
                  <a:close/>
                  <a:moveTo>
                    <a:pt x="3088" y="9067"/>
                  </a:moveTo>
                  <a:lnTo>
                    <a:pt x="4852" y="11651"/>
                  </a:lnTo>
                  <a:cubicBezTo>
                    <a:pt x="4915" y="11745"/>
                    <a:pt x="5041" y="11808"/>
                    <a:pt x="5167" y="11840"/>
                  </a:cubicBezTo>
                  <a:lnTo>
                    <a:pt x="5199" y="11840"/>
                  </a:lnTo>
                  <a:cubicBezTo>
                    <a:pt x="5325" y="11840"/>
                    <a:pt x="5419" y="11808"/>
                    <a:pt x="5482" y="11714"/>
                  </a:cubicBezTo>
                  <a:lnTo>
                    <a:pt x="6427" y="10769"/>
                  </a:lnTo>
                  <a:lnTo>
                    <a:pt x="7404" y="11745"/>
                  </a:lnTo>
                  <a:cubicBezTo>
                    <a:pt x="7436" y="11777"/>
                    <a:pt x="7530" y="11840"/>
                    <a:pt x="7593" y="11871"/>
                  </a:cubicBezTo>
                  <a:lnTo>
                    <a:pt x="914" y="11871"/>
                  </a:lnTo>
                  <a:lnTo>
                    <a:pt x="914" y="11840"/>
                  </a:lnTo>
                  <a:lnTo>
                    <a:pt x="914" y="10580"/>
                  </a:lnTo>
                  <a:cubicBezTo>
                    <a:pt x="914" y="9760"/>
                    <a:pt x="1576" y="9067"/>
                    <a:pt x="2395" y="9067"/>
                  </a:cubicBezTo>
                  <a:close/>
                  <a:moveTo>
                    <a:pt x="7043" y="1"/>
                  </a:moveTo>
                  <a:cubicBezTo>
                    <a:pt x="6380" y="1"/>
                    <a:pt x="5673" y="166"/>
                    <a:pt x="5010" y="498"/>
                  </a:cubicBezTo>
                  <a:cubicBezTo>
                    <a:pt x="4898" y="477"/>
                    <a:pt x="4788" y="467"/>
                    <a:pt x="4680" y="467"/>
                  </a:cubicBezTo>
                  <a:cubicBezTo>
                    <a:pt x="4300" y="467"/>
                    <a:pt x="3942" y="592"/>
                    <a:pt x="3624" y="813"/>
                  </a:cubicBezTo>
                  <a:cubicBezTo>
                    <a:pt x="3308" y="1034"/>
                    <a:pt x="2962" y="1506"/>
                    <a:pt x="2962" y="2388"/>
                  </a:cubicBezTo>
                  <a:cubicBezTo>
                    <a:pt x="2962" y="3144"/>
                    <a:pt x="3277" y="4405"/>
                    <a:pt x="3340" y="4625"/>
                  </a:cubicBezTo>
                  <a:cubicBezTo>
                    <a:pt x="3466" y="5570"/>
                    <a:pt x="3781" y="6389"/>
                    <a:pt x="4285" y="6988"/>
                  </a:cubicBezTo>
                  <a:lnTo>
                    <a:pt x="4285" y="7744"/>
                  </a:lnTo>
                  <a:cubicBezTo>
                    <a:pt x="4285" y="8028"/>
                    <a:pt x="4065" y="8248"/>
                    <a:pt x="3781" y="8248"/>
                  </a:cubicBezTo>
                  <a:lnTo>
                    <a:pt x="2332" y="8248"/>
                  </a:lnTo>
                  <a:cubicBezTo>
                    <a:pt x="1072" y="8248"/>
                    <a:pt x="0" y="9288"/>
                    <a:pt x="0" y="10580"/>
                  </a:cubicBezTo>
                  <a:lnTo>
                    <a:pt x="0" y="12281"/>
                  </a:lnTo>
                  <a:cubicBezTo>
                    <a:pt x="0" y="12501"/>
                    <a:pt x="189" y="12690"/>
                    <a:pt x="410" y="12690"/>
                  </a:cubicBezTo>
                  <a:lnTo>
                    <a:pt x="12256" y="12690"/>
                  </a:lnTo>
                  <a:cubicBezTo>
                    <a:pt x="12508" y="12690"/>
                    <a:pt x="12697" y="12501"/>
                    <a:pt x="12697" y="12281"/>
                  </a:cubicBezTo>
                  <a:lnTo>
                    <a:pt x="12697" y="10580"/>
                  </a:lnTo>
                  <a:cubicBezTo>
                    <a:pt x="12760" y="9319"/>
                    <a:pt x="11689" y="8248"/>
                    <a:pt x="10429" y="8248"/>
                  </a:cubicBezTo>
                  <a:lnTo>
                    <a:pt x="8979" y="8248"/>
                  </a:lnTo>
                  <a:cubicBezTo>
                    <a:pt x="8696" y="8248"/>
                    <a:pt x="8475" y="8028"/>
                    <a:pt x="8475" y="7744"/>
                  </a:cubicBezTo>
                  <a:lnTo>
                    <a:pt x="8475" y="6957"/>
                  </a:lnTo>
                  <a:cubicBezTo>
                    <a:pt x="8979" y="6358"/>
                    <a:pt x="9294" y="5539"/>
                    <a:pt x="9389" y="4625"/>
                  </a:cubicBezTo>
                  <a:cubicBezTo>
                    <a:pt x="9546" y="4121"/>
                    <a:pt x="9735" y="3050"/>
                    <a:pt x="9767" y="2420"/>
                  </a:cubicBezTo>
                  <a:cubicBezTo>
                    <a:pt x="9767" y="1538"/>
                    <a:pt x="9420" y="845"/>
                    <a:pt x="8664" y="404"/>
                  </a:cubicBezTo>
                  <a:cubicBezTo>
                    <a:pt x="8202" y="135"/>
                    <a:pt x="7640" y="1"/>
                    <a:pt x="704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13864;p77">
              <a:extLst>
                <a:ext uri="{FF2B5EF4-FFF2-40B4-BE49-F238E27FC236}">
                  <a16:creationId xmlns:a16="http://schemas.microsoft.com/office/drawing/2014/main" id="{A40C242D-1309-244A-855A-662FDEC85403}"/>
                </a:ext>
              </a:extLst>
            </p:cNvPr>
            <p:cNvSpPr/>
            <p:nvPr/>
          </p:nvSpPr>
          <p:spPr>
            <a:xfrm>
              <a:off x="-64172200" y="2175800"/>
              <a:ext cx="48850" cy="22075"/>
            </a:xfrm>
            <a:custGeom>
              <a:avLst/>
              <a:gdLst/>
              <a:ahLst/>
              <a:cxnLst/>
              <a:rect l="l" t="t" r="r" b="b"/>
              <a:pathLst>
                <a:path w="1954" h="883" extrusionOk="0">
                  <a:moveTo>
                    <a:pt x="410" y="1"/>
                  </a:moveTo>
                  <a:cubicBezTo>
                    <a:pt x="158" y="1"/>
                    <a:pt x="0" y="190"/>
                    <a:pt x="0" y="442"/>
                  </a:cubicBezTo>
                  <a:cubicBezTo>
                    <a:pt x="0" y="662"/>
                    <a:pt x="221" y="883"/>
                    <a:pt x="410" y="883"/>
                  </a:cubicBezTo>
                  <a:lnTo>
                    <a:pt x="1513" y="883"/>
                  </a:lnTo>
                  <a:cubicBezTo>
                    <a:pt x="1765" y="883"/>
                    <a:pt x="1891" y="662"/>
                    <a:pt x="1891" y="442"/>
                  </a:cubicBezTo>
                  <a:cubicBezTo>
                    <a:pt x="1954" y="190"/>
                    <a:pt x="1733" y="1"/>
                    <a:pt x="151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13865;p77">
              <a:extLst>
                <a:ext uri="{FF2B5EF4-FFF2-40B4-BE49-F238E27FC236}">
                  <a16:creationId xmlns:a16="http://schemas.microsoft.com/office/drawing/2014/main" id="{4BA21809-F8C7-5A46-A72F-AC3DA5EEE3B4}"/>
                </a:ext>
              </a:extLst>
            </p:cNvPr>
            <p:cNvSpPr/>
            <p:nvPr/>
          </p:nvSpPr>
          <p:spPr>
            <a:xfrm>
              <a:off x="-64212375" y="2210450"/>
              <a:ext cx="5525" cy="25"/>
            </a:xfrm>
            <a:custGeom>
              <a:avLst/>
              <a:gdLst/>
              <a:ahLst/>
              <a:cxnLst/>
              <a:rect l="l" t="t" r="r" b="b"/>
              <a:pathLst>
                <a:path w="221" h="1" extrusionOk="0">
                  <a:moveTo>
                    <a:pt x="1" y="1"/>
                  </a:moveTo>
                  <a:lnTo>
                    <a:pt x="221" y="1"/>
                  </a:lnTo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AD8E458E-EB7D-9942-8E26-3233089A4FC4}"/>
              </a:ext>
            </a:extLst>
          </p:cNvPr>
          <p:cNvSpPr/>
          <p:nvPr/>
        </p:nvSpPr>
        <p:spPr>
          <a:xfrm>
            <a:off x="426013" y="3894706"/>
            <a:ext cx="141096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200" dirty="0"/>
              <a:t>in/</a:t>
            </a:r>
            <a:r>
              <a:rPr lang="fr-FR" sz="1200" dirty="0" err="1"/>
              <a:t>isaac-yimgaing</a:t>
            </a:r>
            <a:endParaRPr lang="fr-FR" sz="1200" dirty="0"/>
          </a:p>
        </p:txBody>
      </p:sp>
      <p:sp>
        <p:nvSpPr>
          <p:cNvPr id="291" name="ZoneTexte 290">
            <a:extLst>
              <a:ext uri="{FF2B5EF4-FFF2-40B4-BE49-F238E27FC236}">
                <a16:creationId xmlns:a16="http://schemas.microsoft.com/office/drawing/2014/main" id="{327D3AAE-085F-9E47-A5B3-1DD3BDCB5B67}"/>
              </a:ext>
            </a:extLst>
          </p:cNvPr>
          <p:cNvSpPr txBox="1"/>
          <p:nvPr/>
        </p:nvSpPr>
        <p:spPr>
          <a:xfrm>
            <a:off x="6366863" y="2969416"/>
            <a:ext cx="8114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Medias</a:t>
            </a:r>
            <a:r>
              <a:rPr lang="fr-FR" dirty="0"/>
              <a:t>:</a:t>
            </a:r>
          </a:p>
        </p:txBody>
      </p:sp>
      <p:sp>
        <p:nvSpPr>
          <p:cNvPr id="292" name="Google Shape;13530;p76">
            <a:extLst>
              <a:ext uri="{FF2B5EF4-FFF2-40B4-BE49-F238E27FC236}">
                <a16:creationId xmlns:a16="http://schemas.microsoft.com/office/drawing/2014/main" id="{D0413AAC-D95A-4C4B-BFA9-A4E45145F25E}"/>
              </a:ext>
            </a:extLst>
          </p:cNvPr>
          <p:cNvSpPr/>
          <p:nvPr/>
        </p:nvSpPr>
        <p:spPr>
          <a:xfrm>
            <a:off x="6441913" y="3708665"/>
            <a:ext cx="190800" cy="190800"/>
          </a:xfrm>
          <a:custGeom>
            <a:avLst/>
            <a:gdLst/>
            <a:ahLst/>
            <a:cxnLst/>
            <a:rect l="l" t="t" r="r" b="b"/>
            <a:pathLst>
              <a:path w="12761" h="12653" extrusionOk="0">
                <a:moveTo>
                  <a:pt x="6396" y="866"/>
                </a:moveTo>
                <a:lnTo>
                  <a:pt x="11469" y="3796"/>
                </a:lnTo>
                <a:cubicBezTo>
                  <a:pt x="8759" y="5340"/>
                  <a:pt x="12729" y="3072"/>
                  <a:pt x="6396" y="6695"/>
                </a:cubicBezTo>
                <a:cubicBezTo>
                  <a:pt x="1" y="3072"/>
                  <a:pt x="4097" y="5403"/>
                  <a:pt x="1324" y="3796"/>
                </a:cubicBezTo>
                <a:lnTo>
                  <a:pt x="6396" y="866"/>
                </a:lnTo>
                <a:close/>
                <a:moveTo>
                  <a:pt x="10208" y="5498"/>
                </a:moveTo>
                <a:lnTo>
                  <a:pt x="10208" y="8081"/>
                </a:lnTo>
                <a:cubicBezTo>
                  <a:pt x="10177" y="8207"/>
                  <a:pt x="10051" y="8365"/>
                  <a:pt x="9925" y="8428"/>
                </a:cubicBezTo>
                <a:cubicBezTo>
                  <a:pt x="9312" y="8970"/>
                  <a:pt x="7887" y="9300"/>
                  <a:pt x="6364" y="9300"/>
                </a:cubicBezTo>
                <a:cubicBezTo>
                  <a:pt x="5852" y="9300"/>
                  <a:pt x="5329" y="9263"/>
                  <a:pt x="4821" y="9184"/>
                </a:cubicBezTo>
                <a:cubicBezTo>
                  <a:pt x="4317" y="9121"/>
                  <a:pt x="3718" y="8963"/>
                  <a:pt x="3246" y="8711"/>
                </a:cubicBezTo>
                <a:cubicBezTo>
                  <a:pt x="2994" y="8585"/>
                  <a:pt x="2584" y="8333"/>
                  <a:pt x="2584" y="8050"/>
                </a:cubicBezTo>
                <a:lnTo>
                  <a:pt x="2584" y="5498"/>
                </a:lnTo>
                <a:cubicBezTo>
                  <a:pt x="4412" y="6537"/>
                  <a:pt x="4317" y="6474"/>
                  <a:pt x="6207" y="7545"/>
                </a:cubicBezTo>
                <a:cubicBezTo>
                  <a:pt x="6255" y="7577"/>
                  <a:pt x="6318" y="7593"/>
                  <a:pt x="6385" y="7593"/>
                </a:cubicBezTo>
                <a:cubicBezTo>
                  <a:pt x="6452" y="7593"/>
                  <a:pt x="6522" y="7577"/>
                  <a:pt x="6585" y="7545"/>
                </a:cubicBezTo>
                <a:cubicBezTo>
                  <a:pt x="6617" y="7482"/>
                  <a:pt x="9925" y="5592"/>
                  <a:pt x="10208" y="5498"/>
                </a:cubicBezTo>
                <a:close/>
                <a:moveTo>
                  <a:pt x="6385" y="0"/>
                </a:moveTo>
                <a:cubicBezTo>
                  <a:pt x="6318" y="0"/>
                  <a:pt x="6255" y="16"/>
                  <a:pt x="6207" y="47"/>
                </a:cubicBezTo>
                <a:lnTo>
                  <a:pt x="284" y="3450"/>
                </a:lnTo>
                <a:cubicBezTo>
                  <a:pt x="1" y="3607"/>
                  <a:pt x="1" y="3985"/>
                  <a:pt x="284" y="4143"/>
                </a:cubicBezTo>
                <a:lnTo>
                  <a:pt x="1797" y="4962"/>
                </a:lnTo>
                <a:lnTo>
                  <a:pt x="1797" y="8018"/>
                </a:lnTo>
                <a:cubicBezTo>
                  <a:pt x="1797" y="8711"/>
                  <a:pt x="2458" y="9215"/>
                  <a:pt x="3088" y="9499"/>
                </a:cubicBezTo>
                <a:cubicBezTo>
                  <a:pt x="3994" y="9903"/>
                  <a:pt x="5215" y="10104"/>
                  <a:pt x="6430" y="10104"/>
                </a:cubicBezTo>
                <a:cubicBezTo>
                  <a:pt x="7963" y="10104"/>
                  <a:pt x="9488" y="9785"/>
                  <a:pt x="10366" y="9152"/>
                </a:cubicBezTo>
                <a:cubicBezTo>
                  <a:pt x="10776" y="8869"/>
                  <a:pt x="11091" y="8491"/>
                  <a:pt x="11091" y="8018"/>
                </a:cubicBezTo>
                <a:lnTo>
                  <a:pt x="11091" y="4962"/>
                </a:lnTo>
                <a:lnTo>
                  <a:pt x="11941" y="4490"/>
                </a:lnTo>
                <a:lnTo>
                  <a:pt x="11941" y="12208"/>
                </a:lnTo>
                <a:cubicBezTo>
                  <a:pt x="11941" y="12429"/>
                  <a:pt x="12099" y="12618"/>
                  <a:pt x="12288" y="12649"/>
                </a:cubicBezTo>
                <a:cubicBezTo>
                  <a:pt x="12306" y="12652"/>
                  <a:pt x="12325" y="12653"/>
                  <a:pt x="12343" y="12653"/>
                </a:cubicBezTo>
                <a:cubicBezTo>
                  <a:pt x="12571" y="12653"/>
                  <a:pt x="12760" y="12475"/>
                  <a:pt x="12760" y="12271"/>
                </a:cubicBezTo>
                <a:lnTo>
                  <a:pt x="12760" y="3796"/>
                </a:lnTo>
                <a:cubicBezTo>
                  <a:pt x="12729" y="3639"/>
                  <a:pt x="12666" y="3513"/>
                  <a:pt x="12508" y="3450"/>
                </a:cubicBezTo>
                <a:lnTo>
                  <a:pt x="6585" y="47"/>
                </a:lnTo>
                <a:cubicBezTo>
                  <a:pt x="6522" y="16"/>
                  <a:pt x="6452" y="0"/>
                  <a:pt x="6385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05DC89A-D765-684F-9DE1-DDEB4E5F087E}"/>
              </a:ext>
            </a:extLst>
          </p:cNvPr>
          <p:cNvSpPr/>
          <p:nvPr/>
        </p:nvSpPr>
        <p:spPr>
          <a:xfrm>
            <a:off x="6632713" y="3374464"/>
            <a:ext cx="174278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000" dirty="0" err="1"/>
              <a:t>medium.com</a:t>
            </a:r>
            <a:r>
              <a:rPr lang="fr-FR" sz="1000" dirty="0"/>
              <a:t>/@</a:t>
            </a:r>
            <a:r>
              <a:rPr lang="fr-FR" sz="1000" dirty="0" err="1"/>
              <a:t>isaackuissu</a:t>
            </a:r>
            <a:endParaRPr lang="fr-FR" sz="10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0A1AB36-03ED-7843-8085-10A8BF42961D}"/>
              </a:ext>
            </a:extLst>
          </p:cNvPr>
          <p:cNvSpPr/>
          <p:nvPr/>
        </p:nvSpPr>
        <p:spPr>
          <a:xfrm>
            <a:off x="6632713" y="3648485"/>
            <a:ext cx="245451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000" dirty="0" err="1"/>
              <a:t>researchgate.net</a:t>
            </a:r>
            <a:r>
              <a:rPr lang="fr-FR" sz="1000" dirty="0"/>
              <a:t>/publication/352191417</a:t>
            </a:r>
          </a:p>
        </p:txBody>
      </p:sp>
      <p:grpSp>
        <p:nvGrpSpPr>
          <p:cNvPr id="295" name="Google Shape;13855;p77">
            <a:extLst>
              <a:ext uri="{FF2B5EF4-FFF2-40B4-BE49-F238E27FC236}">
                <a16:creationId xmlns:a16="http://schemas.microsoft.com/office/drawing/2014/main" id="{28C72C21-129B-E649-BB4E-C0FA2FF27308}"/>
              </a:ext>
            </a:extLst>
          </p:cNvPr>
          <p:cNvGrpSpPr/>
          <p:nvPr/>
        </p:nvGrpSpPr>
        <p:grpSpPr>
          <a:xfrm>
            <a:off x="6427502" y="1867404"/>
            <a:ext cx="190800" cy="190800"/>
            <a:chOff x="-59481900" y="2290800"/>
            <a:chExt cx="319000" cy="309550"/>
          </a:xfrm>
        </p:grpSpPr>
        <p:sp>
          <p:nvSpPr>
            <p:cNvPr id="296" name="Google Shape;13856;p77">
              <a:extLst>
                <a:ext uri="{FF2B5EF4-FFF2-40B4-BE49-F238E27FC236}">
                  <a16:creationId xmlns:a16="http://schemas.microsoft.com/office/drawing/2014/main" id="{3984B6F2-B7B8-6C47-86D0-860CE73645FC}"/>
                </a:ext>
              </a:extLst>
            </p:cNvPr>
            <p:cNvSpPr/>
            <p:nvPr/>
          </p:nvSpPr>
          <p:spPr>
            <a:xfrm>
              <a:off x="-59481900" y="2290800"/>
              <a:ext cx="319000" cy="309550"/>
            </a:xfrm>
            <a:custGeom>
              <a:avLst/>
              <a:gdLst/>
              <a:ahLst/>
              <a:cxnLst/>
              <a:rect l="l" t="t" r="r" b="b"/>
              <a:pathLst>
                <a:path w="12760" h="12382" extrusionOk="0">
                  <a:moveTo>
                    <a:pt x="6427" y="851"/>
                  </a:moveTo>
                  <a:cubicBezTo>
                    <a:pt x="6900" y="851"/>
                    <a:pt x="7247" y="1197"/>
                    <a:pt x="7247" y="1670"/>
                  </a:cubicBezTo>
                  <a:lnTo>
                    <a:pt x="7247" y="4159"/>
                  </a:lnTo>
                  <a:lnTo>
                    <a:pt x="5608" y="4159"/>
                  </a:lnTo>
                  <a:lnTo>
                    <a:pt x="5608" y="1670"/>
                  </a:lnTo>
                  <a:cubicBezTo>
                    <a:pt x="5608" y="1197"/>
                    <a:pt x="5955" y="851"/>
                    <a:pt x="6427" y="851"/>
                  </a:cubicBezTo>
                  <a:close/>
                  <a:moveTo>
                    <a:pt x="11594" y="3308"/>
                  </a:moveTo>
                  <a:cubicBezTo>
                    <a:pt x="11846" y="3308"/>
                    <a:pt x="12004" y="3529"/>
                    <a:pt x="12004" y="3749"/>
                  </a:cubicBezTo>
                  <a:lnTo>
                    <a:pt x="12004" y="11185"/>
                  </a:lnTo>
                  <a:lnTo>
                    <a:pt x="11941" y="11185"/>
                  </a:lnTo>
                  <a:cubicBezTo>
                    <a:pt x="11941" y="11437"/>
                    <a:pt x="11752" y="11594"/>
                    <a:pt x="11563" y="11594"/>
                  </a:cubicBezTo>
                  <a:lnTo>
                    <a:pt x="1355" y="11594"/>
                  </a:lnTo>
                  <a:cubicBezTo>
                    <a:pt x="1103" y="11594"/>
                    <a:pt x="914" y="11405"/>
                    <a:pt x="914" y="11185"/>
                  </a:cubicBezTo>
                  <a:lnTo>
                    <a:pt x="914" y="3749"/>
                  </a:lnTo>
                  <a:cubicBezTo>
                    <a:pt x="914" y="3529"/>
                    <a:pt x="1103" y="3308"/>
                    <a:pt x="1355" y="3308"/>
                  </a:cubicBezTo>
                  <a:lnTo>
                    <a:pt x="4821" y="3308"/>
                  </a:lnTo>
                  <a:lnTo>
                    <a:pt x="4821" y="4568"/>
                  </a:lnTo>
                  <a:cubicBezTo>
                    <a:pt x="4821" y="4821"/>
                    <a:pt x="5010" y="5010"/>
                    <a:pt x="5199" y="5010"/>
                  </a:cubicBezTo>
                  <a:lnTo>
                    <a:pt x="7688" y="5010"/>
                  </a:lnTo>
                  <a:cubicBezTo>
                    <a:pt x="7940" y="5010"/>
                    <a:pt x="8129" y="4821"/>
                    <a:pt x="8129" y="4568"/>
                  </a:cubicBezTo>
                  <a:lnTo>
                    <a:pt x="8129" y="3308"/>
                  </a:lnTo>
                  <a:close/>
                  <a:moveTo>
                    <a:pt x="6396" y="0"/>
                  </a:moveTo>
                  <a:cubicBezTo>
                    <a:pt x="5482" y="0"/>
                    <a:pt x="4726" y="756"/>
                    <a:pt x="4726" y="1670"/>
                  </a:cubicBezTo>
                  <a:lnTo>
                    <a:pt x="4726" y="2489"/>
                  </a:lnTo>
                  <a:lnTo>
                    <a:pt x="1261" y="2489"/>
                  </a:lnTo>
                  <a:cubicBezTo>
                    <a:pt x="599" y="2489"/>
                    <a:pt x="0" y="3056"/>
                    <a:pt x="0" y="3718"/>
                  </a:cubicBezTo>
                  <a:lnTo>
                    <a:pt x="0" y="11153"/>
                  </a:lnTo>
                  <a:cubicBezTo>
                    <a:pt x="0" y="11815"/>
                    <a:pt x="568" y="12382"/>
                    <a:pt x="1261" y="12382"/>
                  </a:cubicBezTo>
                  <a:lnTo>
                    <a:pt x="11468" y="12382"/>
                  </a:lnTo>
                  <a:cubicBezTo>
                    <a:pt x="12130" y="12382"/>
                    <a:pt x="12697" y="11815"/>
                    <a:pt x="12697" y="11153"/>
                  </a:cubicBezTo>
                  <a:lnTo>
                    <a:pt x="12697" y="3749"/>
                  </a:lnTo>
                  <a:cubicBezTo>
                    <a:pt x="12760" y="3025"/>
                    <a:pt x="12193" y="2489"/>
                    <a:pt x="11500" y="2489"/>
                  </a:cubicBezTo>
                  <a:lnTo>
                    <a:pt x="8034" y="2489"/>
                  </a:lnTo>
                  <a:lnTo>
                    <a:pt x="8034" y="1670"/>
                  </a:lnTo>
                  <a:cubicBezTo>
                    <a:pt x="8034" y="756"/>
                    <a:pt x="7310" y="0"/>
                    <a:pt x="63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13857;p77">
              <a:extLst>
                <a:ext uri="{FF2B5EF4-FFF2-40B4-BE49-F238E27FC236}">
                  <a16:creationId xmlns:a16="http://schemas.microsoft.com/office/drawing/2014/main" id="{2DCA5C92-8BF1-D14F-AC02-238EC6C956B1}"/>
                </a:ext>
              </a:extLst>
            </p:cNvPr>
            <p:cNvSpPr/>
            <p:nvPr/>
          </p:nvSpPr>
          <p:spPr>
            <a:xfrm>
              <a:off x="-59287350" y="2456200"/>
              <a:ext cx="83500" cy="21275"/>
            </a:xfrm>
            <a:custGeom>
              <a:avLst/>
              <a:gdLst/>
              <a:ahLst/>
              <a:cxnLst/>
              <a:rect l="l" t="t" r="r" b="b"/>
              <a:pathLst>
                <a:path w="3340" h="851" extrusionOk="0">
                  <a:moveTo>
                    <a:pt x="410" y="0"/>
                  </a:moveTo>
                  <a:cubicBezTo>
                    <a:pt x="189" y="0"/>
                    <a:pt x="0" y="221"/>
                    <a:pt x="0" y="441"/>
                  </a:cubicBezTo>
                  <a:cubicBezTo>
                    <a:pt x="0" y="693"/>
                    <a:pt x="189" y="851"/>
                    <a:pt x="410" y="851"/>
                  </a:cubicBezTo>
                  <a:lnTo>
                    <a:pt x="2899" y="851"/>
                  </a:lnTo>
                  <a:cubicBezTo>
                    <a:pt x="3151" y="851"/>
                    <a:pt x="3308" y="630"/>
                    <a:pt x="3308" y="441"/>
                  </a:cubicBezTo>
                  <a:cubicBezTo>
                    <a:pt x="3340" y="221"/>
                    <a:pt x="3151" y="0"/>
                    <a:pt x="289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13858;p77">
              <a:extLst>
                <a:ext uri="{FF2B5EF4-FFF2-40B4-BE49-F238E27FC236}">
                  <a16:creationId xmlns:a16="http://schemas.microsoft.com/office/drawing/2014/main" id="{D1760E32-4CE4-0442-BCC6-B1A12266FC96}"/>
                </a:ext>
              </a:extLst>
            </p:cNvPr>
            <p:cNvSpPr/>
            <p:nvPr/>
          </p:nvSpPr>
          <p:spPr>
            <a:xfrm>
              <a:off x="-59287350" y="2497950"/>
              <a:ext cx="83500" cy="21275"/>
            </a:xfrm>
            <a:custGeom>
              <a:avLst/>
              <a:gdLst/>
              <a:ahLst/>
              <a:cxnLst/>
              <a:rect l="l" t="t" r="r" b="b"/>
              <a:pathLst>
                <a:path w="3340" h="851" extrusionOk="0">
                  <a:moveTo>
                    <a:pt x="410" y="0"/>
                  </a:moveTo>
                  <a:cubicBezTo>
                    <a:pt x="189" y="0"/>
                    <a:pt x="0" y="189"/>
                    <a:pt x="0" y="441"/>
                  </a:cubicBezTo>
                  <a:cubicBezTo>
                    <a:pt x="0" y="662"/>
                    <a:pt x="189" y="851"/>
                    <a:pt x="410" y="851"/>
                  </a:cubicBezTo>
                  <a:lnTo>
                    <a:pt x="2899" y="851"/>
                  </a:lnTo>
                  <a:cubicBezTo>
                    <a:pt x="3151" y="851"/>
                    <a:pt x="3308" y="662"/>
                    <a:pt x="3308" y="441"/>
                  </a:cubicBezTo>
                  <a:cubicBezTo>
                    <a:pt x="3340" y="189"/>
                    <a:pt x="3151" y="0"/>
                    <a:pt x="289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13859;p77">
              <a:extLst>
                <a:ext uri="{FF2B5EF4-FFF2-40B4-BE49-F238E27FC236}">
                  <a16:creationId xmlns:a16="http://schemas.microsoft.com/office/drawing/2014/main" id="{5243C513-6E3E-5048-8F9A-04AA93BCE1B4}"/>
                </a:ext>
              </a:extLst>
            </p:cNvPr>
            <p:cNvSpPr/>
            <p:nvPr/>
          </p:nvSpPr>
          <p:spPr>
            <a:xfrm>
              <a:off x="-59287350" y="2538900"/>
              <a:ext cx="82700" cy="22075"/>
            </a:xfrm>
            <a:custGeom>
              <a:avLst/>
              <a:gdLst/>
              <a:ahLst/>
              <a:cxnLst/>
              <a:rect l="l" t="t" r="r" b="b"/>
              <a:pathLst>
                <a:path w="3308" h="883" extrusionOk="0">
                  <a:moveTo>
                    <a:pt x="410" y="0"/>
                  </a:moveTo>
                  <a:cubicBezTo>
                    <a:pt x="189" y="0"/>
                    <a:pt x="0" y="221"/>
                    <a:pt x="0" y="441"/>
                  </a:cubicBezTo>
                  <a:cubicBezTo>
                    <a:pt x="0" y="662"/>
                    <a:pt x="189" y="882"/>
                    <a:pt x="410" y="882"/>
                  </a:cubicBezTo>
                  <a:lnTo>
                    <a:pt x="2899" y="882"/>
                  </a:lnTo>
                  <a:cubicBezTo>
                    <a:pt x="3151" y="882"/>
                    <a:pt x="3308" y="662"/>
                    <a:pt x="3308" y="441"/>
                  </a:cubicBezTo>
                  <a:cubicBezTo>
                    <a:pt x="3308" y="221"/>
                    <a:pt x="3151" y="0"/>
                    <a:pt x="289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13860;p77">
              <a:extLst>
                <a:ext uri="{FF2B5EF4-FFF2-40B4-BE49-F238E27FC236}">
                  <a16:creationId xmlns:a16="http://schemas.microsoft.com/office/drawing/2014/main" id="{2DD7AEA1-EEB0-A040-8B8F-BD4887A9A14B}"/>
                </a:ext>
              </a:extLst>
            </p:cNvPr>
            <p:cNvSpPr/>
            <p:nvPr/>
          </p:nvSpPr>
          <p:spPr>
            <a:xfrm>
              <a:off x="-59439375" y="2425425"/>
              <a:ext cx="125250" cy="134750"/>
            </a:xfrm>
            <a:custGeom>
              <a:avLst/>
              <a:gdLst/>
              <a:ahLst/>
              <a:cxnLst/>
              <a:rect l="l" t="t" r="r" b="b"/>
              <a:pathLst>
                <a:path w="5010" h="5390" extrusionOk="0">
                  <a:moveTo>
                    <a:pt x="2518" y="855"/>
                  </a:moveTo>
                  <a:cubicBezTo>
                    <a:pt x="2722" y="855"/>
                    <a:pt x="2928" y="925"/>
                    <a:pt x="3088" y="1074"/>
                  </a:cubicBezTo>
                  <a:cubicBezTo>
                    <a:pt x="3277" y="1294"/>
                    <a:pt x="3340" y="1609"/>
                    <a:pt x="3277" y="1924"/>
                  </a:cubicBezTo>
                  <a:cubicBezTo>
                    <a:pt x="3183" y="2176"/>
                    <a:pt x="2994" y="2428"/>
                    <a:pt x="2710" y="2460"/>
                  </a:cubicBezTo>
                  <a:cubicBezTo>
                    <a:pt x="2626" y="2485"/>
                    <a:pt x="2546" y="2497"/>
                    <a:pt x="2469" y="2497"/>
                  </a:cubicBezTo>
                  <a:cubicBezTo>
                    <a:pt x="2260" y="2497"/>
                    <a:pt x="2076" y="2409"/>
                    <a:pt x="1891" y="2271"/>
                  </a:cubicBezTo>
                  <a:cubicBezTo>
                    <a:pt x="1702" y="2019"/>
                    <a:pt x="1607" y="1704"/>
                    <a:pt x="1702" y="1452"/>
                  </a:cubicBezTo>
                  <a:cubicBezTo>
                    <a:pt x="1802" y="1070"/>
                    <a:pt x="2158" y="855"/>
                    <a:pt x="2518" y="855"/>
                  </a:cubicBezTo>
                  <a:close/>
                  <a:moveTo>
                    <a:pt x="2521" y="3342"/>
                  </a:moveTo>
                  <a:cubicBezTo>
                    <a:pt x="3309" y="3342"/>
                    <a:pt x="3939" y="3846"/>
                    <a:pt x="4159" y="4539"/>
                  </a:cubicBezTo>
                  <a:lnTo>
                    <a:pt x="914" y="4539"/>
                  </a:lnTo>
                  <a:cubicBezTo>
                    <a:pt x="1103" y="3846"/>
                    <a:pt x="1733" y="3342"/>
                    <a:pt x="2521" y="3342"/>
                  </a:cubicBezTo>
                  <a:close/>
                  <a:moveTo>
                    <a:pt x="2473" y="0"/>
                  </a:moveTo>
                  <a:cubicBezTo>
                    <a:pt x="1781" y="0"/>
                    <a:pt x="1110" y="436"/>
                    <a:pt x="914" y="1200"/>
                  </a:cubicBezTo>
                  <a:cubicBezTo>
                    <a:pt x="757" y="1798"/>
                    <a:pt x="914" y="2334"/>
                    <a:pt x="1292" y="2775"/>
                  </a:cubicBezTo>
                  <a:cubicBezTo>
                    <a:pt x="568" y="3216"/>
                    <a:pt x="1" y="4004"/>
                    <a:pt x="1" y="4949"/>
                  </a:cubicBezTo>
                  <a:cubicBezTo>
                    <a:pt x="1" y="5169"/>
                    <a:pt x="190" y="5390"/>
                    <a:pt x="410" y="5390"/>
                  </a:cubicBezTo>
                  <a:lnTo>
                    <a:pt x="4537" y="5390"/>
                  </a:lnTo>
                  <a:cubicBezTo>
                    <a:pt x="4758" y="5390"/>
                    <a:pt x="4978" y="5169"/>
                    <a:pt x="4978" y="4949"/>
                  </a:cubicBezTo>
                  <a:cubicBezTo>
                    <a:pt x="5010" y="4035"/>
                    <a:pt x="4506" y="3216"/>
                    <a:pt x="3718" y="2807"/>
                  </a:cubicBezTo>
                  <a:cubicBezTo>
                    <a:pt x="3907" y="2618"/>
                    <a:pt x="4033" y="2397"/>
                    <a:pt x="4096" y="2113"/>
                  </a:cubicBezTo>
                  <a:cubicBezTo>
                    <a:pt x="4254" y="1515"/>
                    <a:pt x="4096" y="916"/>
                    <a:pt x="3655" y="507"/>
                  </a:cubicBezTo>
                  <a:cubicBezTo>
                    <a:pt x="3322" y="161"/>
                    <a:pt x="2894" y="0"/>
                    <a:pt x="247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13861;p77">
              <a:extLst>
                <a:ext uri="{FF2B5EF4-FFF2-40B4-BE49-F238E27FC236}">
                  <a16:creationId xmlns:a16="http://schemas.microsoft.com/office/drawing/2014/main" id="{597E0BFC-049B-664F-B812-CFECD517398C}"/>
                </a:ext>
              </a:extLst>
            </p:cNvPr>
            <p:cNvSpPr/>
            <p:nvPr/>
          </p:nvSpPr>
          <p:spPr>
            <a:xfrm>
              <a:off x="-59327525" y="2325450"/>
              <a:ext cx="13400" cy="13425"/>
            </a:xfrm>
            <a:custGeom>
              <a:avLst/>
              <a:gdLst/>
              <a:ahLst/>
              <a:cxnLst/>
              <a:rect l="l" t="t" r="r" b="b"/>
              <a:pathLst>
                <a:path w="536" h="537" extrusionOk="0">
                  <a:moveTo>
                    <a:pt x="252" y="1"/>
                  </a:moveTo>
                  <a:cubicBezTo>
                    <a:pt x="95" y="1"/>
                    <a:pt x="0" y="127"/>
                    <a:pt x="0" y="284"/>
                  </a:cubicBezTo>
                  <a:cubicBezTo>
                    <a:pt x="0" y="442"/>
                    <a:pt x="95" y="536"/>
                    <a:pt x="252" y="536"/>
                  </a:cubicBezTo>
                  <a:cubicBezTo>
                    <a:pt x="410" y="536"/>
                    <a:pt x="536" y="442"/>
                    <a:pt x="536" y="284"/>
                  </a:cubicBezTo>
                  <a:cubicBezTo>
                    <a:pt x="536" y="127"/>
                    <a:pt x="410" y="1"/>
                    <a:pt x="25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2" name="Google Shape;14636;p79">
            <a:extLst>
              <a:ext uri="{FF2B5EF4-FFF2-40B4-BE49-F238E27FC236}">
                <a16:creationId xmlns:a16="http://schemas.microsoft.com/office/drawing/2014/main" id="{D3B4EEDA-5694-A046-A5CB-8904DCF14172}"/>
              </a:ext>
            </a:extLst>
          </p:cNvPr>
          <p:cNvSpPr/>
          <p:nvPr/>
        </p:nvSpPr>
        <p:spPr>
          <a:xfrm>
            <a:off x="6436108" y="2190195"/>
            <a:ext cx="190800" cy="190800"/>
          </a:xfrm>
          <a:custGeom>
            <a:avLst/>
            <a:gdLst/>
            <a:ahLst/>
            <a:cxnLst/>
            <a:rect l="l" t="t" r="r" b="b"/>
            <a:pathLst>
              <a:path w="12068" h="12036" extrusionOk="0">
                <a:moveTo>
                  <a:pt x="4222" y="630"/>
                </a:moveTo>
                <a:cubicBezTo>
                  <a:pt x="5010" y="630"/>
                  <a:pt x="5640" y="1292"/>
                  <a:pt x="5640" y="2048"/>
                </a:cubicBezTo>
                <a:lnTo>
                  <a:pt x="5640" y="9767"/>
                </a:lnTo>
                <a:cubicBezTo>
                  <a:pt x="5703" y="10617"/>
                  <a:pt x="5073" y="11311"/>
                  <a:pt x="4285" y="11311"/>
                </a:cubicBezTo>
                <a:cubicBezTo>
                  <a:pt x="3498" y="11311"/>
                  <a:pt x="2868" y="10680"/>
                  <a:pt x="2868" y="9893"/>
                </a:cubicBezTo>
                <a:lnTo>
                  <a:pt x="2868" y="9830"/>
                </a:lnTo>
                <a:cubicBezTo>
                  <a:pt x="3403" y="9767"/>
                  <a:pt x="3907" y="9515"/>
                  <a:pt x="4254" y="9137"/>
                </a:cubicBezTo>
                <a:cubicBezTo>
                  <a:pt x="4380" y="9011"/>
                  <a:pt x="4380" y="8790"/>
                  <a:pt x="4254" y="8633"/>
                </a:cubicBezTo>
                <a:cubicBezTo>
                  <a:pt x="4191" y="8570"/>
                  <a:pt x="4104" y="8538"/>
                  <a:pt x="4014" y="8538"/>
                </a:cubicBezTo>
                <a:cubicBezTo>
                  <a:pt x="3923" y="8538"/>
                  <a:pt x="3829" y="8570"/>
                  <a:pt x="3750" y="8633"/>
                </a:cubicBezTo>
                <a:cubicBezTo>
                  <a:pt x="3435" y="8948"/>
                  <a:pt x="2962" y="9137"/>
                  <a:pt x="2490" y="9137"/>
                </a:cubicBezTo>
                <a:cubicBezTo>
                  <a:pt x="1513" y="9137"/>
                  <a:pt x="725" y="8349"/>
                  <a:pt x="725" y="7372"/>
                </a:cubicBezTo>
                <a:cubicBezTo>
                  <a:pt x="725" y="7057"/>
                  <a:pt x="788" y="6742"/>
                  <a:pt x="946" y="6490"/>
                </a:cubicBezTo>
                <a:cubicBezTo>
                  <a:pt x="1387" y="6805"/>
                  <a:pt x="1891" y="6994"/>
                  <a:pt x="2490" y="6994"/>
                </a:cubicBezTo>
                <a:cubicBezTo>
                  <a:pt x="2679" y="6994"/>
                  <a:pt x="2836" y="6837"/>
                  <a:pt x="2836" y="6648"/>
                </a:cubicBezTo>
                <a:cubicBezTo>
                  <a:pt x="2836" y="6459"/>
                  <a:pt x="2679" y="6301"/>
                  <a:pt x="2490" y="6301"/>
                </a:cubicBezTo>
                <a:cubicBezTo>
                  <a:pt x="1513" y="6301"/>
                  <a:pt x="725" y="5514"/>
                  <a:pt x="725" y="4537"/>
                </a:cubicBezTo>
                <a:cubicBezTo>
                  <a:pt x="725" y="3623"/>
                  <a:pt x="1387" y="2899"/>
                  <a:pt x="2238" y="2804"/>
                </a:cubicBezTo>
                <a:cubicBezTo>
                  <a:pt x="2521" y="3623"/>
                  <a:pt x="3309" y="4159"/>
                  <a:pt x="4222" y="4159"/>
                </a:cubicBezTo>
                <a:cubicBezTo>
                  <a:pt x="4411" y="4159"/>
                  <a:pt x="4569" y="4001"/>
                  <a:pt x="4569" y="3812"/>
                </a:cubicBezTo>
                <a:cubicBezTo>
                  <a:pt x="4569" y="3623"/>
                  <a:pt x="4411" y="3466"/>
                  <a:pt x="4222" y="3466"/>
                </a:cubicBezTo>
                <a:cubicBezTo>
                  <a:pt x="3435" y="3466"/>
                  <a:pt x="2805" y="2836"/>
                  <a:pt x="2805" y="2048"/>
                </a:cubicBezTo>
                <a:cubicBezTo>
                  <a:pt x="2805" y="1261"/>
                  <a:pt x="3435" y="630"/>
                  <a:pt x="4222" y="630"/>
                </a:cubicBezTo>
                <a:close/>
                <a:moveTo>
                  <a:pt x="7814" y="788"/>
                </a:moveTo>
                <a:cubicBezTo>
                  <a:pt x="8602" y="788"/>
                  <a:pt x="9232" y="1418"/>
                  <a:pt x="9232" y="2206"/>
                </a:cubicBezTo>
                <a:cubicBezTo>
                  <a:pt x="9232" y="2993"/>
                  <a:pt x="8602" y="3623"/>
                  <a:pt x="7814" y="3623"/>
                </a:cubicBezTo>
                <a:cubicBezTo>
                  <a:pt x="7593" y="3623"/>
                  <a:pt x="7436" y="3781"/>
                  <a:pt x="7436" y="3970"/>
                </a:cubicBezTo>
                <a:cubicBezTo>
                  <a:pt x="7436" y="4159"/>
                  <a:pt x="7593" y="4316"/>
                  <a:pt x="7814" y="4316"/>
                </a:cubicBezTo>
                <a:cubicBezTo>
                  <a:pt x="8696" y="4316"/>
                  <a:pt x="9484" y="3749"/>
                  <a:pt x="9767" y="2962"/>
                </a:cubicBezTo>
                <a:cubicBezTo>
                  <a:pt x="10649" y="3056"/>
                  <a:pt x="11311" y="3812"/>
                  <a:pt x="11311" y="4695"/>
                </a:cubicBezTo>
                <a:cubicBezTo>
                  <a:pt x="11311" y="5671"/>
                  <a:pt x="10523" y="6459"/>
                  <a:pt x="9547" y="6459"/>
                </a:cubicBezTo>
                <a:cubicBezTo>
                  <a:pt x="9326" y="6459"/>
                  <a:pt x="9169" y="6616"/>
                  <a:pt x="9169" y="6805"/>
                </a:cubicBezTo>
                <a:cubicBezTo>
                  <a:pt x="9169" y="6994"/>
                  <a:pt x="9326" y="7152"/>
                  <a:pt x="9547" y="7152"/>
                </a:cubicBezTo>
                <a:cubicBezTo>
                  <a:pt x="10114" y="7152"/>
                  <a:pt x="10649" y="6963"/>
                  <a:pt x="11059" y="6648"/>
                </a:cubicBezTo>
                <a:cubicBezTo>
                  <a:pt x="11217" y="6931"/>
                  <a:pt x="11311" y="7215"/>
                  <a:pt x="11311" y="7530"/>
                </a:cubicBezTo>
                <a:cubicBezTo>
                  <a:pt x="11374" y="8381"/>
                  <a:pt x="10586" y="9168"/>
                  <a:pt x="9610" y="9168"/>
                </a:cubicBezTo>
                <a:cubicBezTo>
                  <a:pt x="9137" y="9168"/>
                  <a:pt x="8696" y="8979"/>
                  <a:pt x="8350" y="8664"/>
                </a:cubicBezTo>
                <a:cubicBezTo>
                  <a:pt x="8287" y="8601"/>
                  <a:pt x="8200" y="8570"/>
                  <a:pt x="8109" y="8570"/>
                </a:cubicBezTo>
                <a:cubicBezTo>
                  <a:pt x="8019" y="8570"/>
                  <a:pt x="7924" y="8601"/>
                  <a:pt x="7845" y="8664"/>
                </a:cubicBezTo>
                <a:cubicBezTo>
                  <a:pt x="7719" y="8790"/>
                  <a:pt x="7719" y="9011"/>
                  <a:pt x="7845" y="9168"/>
                </a:cubicBezTo>
                <a:cubicBezTo>
                  <a:pt x="8224" y="9578"/>
                  <a:pt x="8696" y="9798"/>
                  <a:pt x="9232" y="9893"/>
                </a:cubicBezTo>
                <a:lnTo>
                  <a:pt x="9232" y="9924"/>
                </a:lnTo>
                <a:cubicBezTo>
                  <a:pt x="9232" y="10712"/>
                  <a:pt x="8602" y="11342"/>
                  <a:pt x="7814" y="11342"/>
                </a:cubicBezTo>
                <a:cubicBezTo>
                  <a:pt x="7026" y="11342"/>
                  <a:pt x="6396" y="10680"/>
                  <a:pt x="6396" y="9924"/>
                </a:cubicBezTo>
                <a:lnTo>
                  <a:pt x="6396" y="2206"/>
                </a:lnTo>
                <a:cubicBezTo>
                  <a:pt x="6396" y="1418"/>
                  <a:pt x="7058" y="788"/>
                  <a:pt x="7814" y="788"/>
                </a:cubicBezTo>
                <a:close/>
                <a:moveTo>
                  <a:pt x="4254" y="0"/>
                </a:moveTo>
                <a:cubicBezTo>
                  <a:pt x="3088" y="0"/>
                  <a:pt x="2143" y="977"/>
                  <a:pt x="2143" y="2111"/>
                </a:cubicBezTo>
                <a:lnTo>
                  <a:pt x="2143" y="2174"/>
                </a:lnTo>
                <a:cubicBezTo>
                  <a:pt x="946" y="2332"/>
                  <a:pt x="1" y="3340"/>
                  <a:pt x="1" y="4600"/>
                </a:cubicBezTo>
                <a:cubicBezTo>
                  <a:pt x="1" y="5104"/>
                  <a:pt x="158" y="5640"/>
                  <a:pt x="442" y="6018"/>
                </a:cubicBezTo>
                <a:cubicBezTo>
                  <a:pt x="158" y="6427"/>
                  <a:pt x="1" y="6931"/>
                  <a:pt x="1" y="7435"/>
                </a:cubicBezTo>
                <a:cubicBezTo>
                  <a:pt x="1" y="8696"/>
                  <a:pt x="946" y="9735"/>
                  <a:pt x="2143" y="9861"/>
                </a:cubicBezTo>
                <a:lnTo>
                  <a:pt x="2143" y="9924"/>
                </a:lnTo>
                <a:cubicBezTo>
                  <a:pt x="2143" y="11090"/>
                  <a:pt x="3088" y="12035"/>
                  <a:pt x="4254" y="12035"/>
                </a:cubicBezTo>
                <a:cubicBezTo>
                  <a:pt x="5010" y="12035"/>
                  <a:pt x="5640" y="11657"/>
                  <a:pt x="6050" y="11058"/>
                </a:cubicBezTo>
                <a:cubicBezTo>
                  <a:pt x="6428" y="11657"/>
                  <a:pt x="7089" y="12035"/>
                  <a:pt x="7814" y="12035"/>
                </a:cubicBezTo>
                <a:cubicBezTo>
                  <a:pt x="8980" y="12035"/>
                  <a:pt x="9925" y="11058"/>
                  <a:pt x="9925" y="9924"/>
                </a:cubicBezTo>
                <a:lnTo>
                  <a:pt x="9925" y="9861"/>
                </a:lnTo>
                <a:cubicBezTo>
                  <a:pt x="11122" y="9704"/>
                  <a:pt x="12067" y="8696"/>
                  <a:pt x="12067" y="7435"/>
                </a:cubicBezTo>
                <a:cubicBezTo>
                  <a:pt x="12067" y="6931"/>
                  <a:pt x="11910" y="6459"/>
                  <a:pt x="11626" y="6018"/>
                </a:cubicBezTo>
                <a:cubicBezTo>
                  <a:pt x="11910" y="5577"/>
                  <a:pt x="12067" y="5104"/>
                  <a:pt x="12067" y="4600"/>
                </a:cubicBezTo>
                <a:cubicBezTo>
                  <a:pt x="12067" y="3371"/>
                  <a:pt x="11154" y="2363"/>
                  <a:pt x="9925" y="2174"/>
                </a:cubicBezTo>
                <a:lnTo>
                  <a:pt x="9925" y="2111"/>
                </a:lnTo>
                <a:cubicBezTo>
                  <a:pt x="9925" y="945"/>
                  <a:pt x="8980" y="0"/>
                  <a:pt x="7814" y="0"/>
                </a:cubicBezTo>
                <a:cubicBezTo>
                  <a:pt x="7089" y="0"/>
                  <a:pt x="6428" y="378"/>
                  <a:pt x="6050" y="977"/>
                </a:cubicBezTo>
                <a:cubicBezTo>
                  <a:pt x="5640" y="378"/>
                  <a:pt x="4979" y="0"/>
                  <a:pt x="4254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ZoneTexte 302">
            <a:extLst>
              <a:ext uri="{FF2B5EF4-FFF2-40B4-BE49-F238E27FC236}">
                <a16:creationId xmlns:a16="http://schemas.microsoft.com/office/drawing/2014/main" id="{B0F223B7-F99D-1547-999E-89B47A78C0F3}"/>
              </a:ext>
            </a:extLst>
          </p:cNvPr>
          <p:cNvSpPr txBox="1"/>
          <p:nvPr/>
        </p:nvSpPr>
        <p:spPr>
          <a:xfrm>
            <a:off x="6632713" y="2131545"/>
            <a:ext cx="16498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+4 in AI, ML and NLP</a:t>
            </a:r>
          </a:p>
        </p:txBody>
      </p:sp>
      <p:pic>
        <p:nvPicPr>
          <p:cNvPr id="1026" name="Picture 2" descr="BLIINK | IAB France">
            <a:extLst>
              <a:ext uri="{FF2B5EF4-FFF2-40B4-BE49-F238E27FC236}">
                <a16:creationId xmlns:a16="http://schemas.microsoft.com/office/drawing/2014/main" id="{255AF8E5-8EFA-D54D-B137-DC6B99657F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2650" y="1907168"/>
            <a:ext cx="524642" cy="142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OpenClassrooms – Association Nationale des Apprentis de France (ANAF) –  Apprentissage – anaf.fr">
            <a:extLst>
              <a:ext uri="{FF2B5EF4-FFF2-40B4-BE49-F238E27FC236}">
                <a16:creationId xmlns:a16="http://schemas.microsoft.com/office/drawing/2014/main" id="{57DA3A6C-9D33-784F-8797-6B786ADFC0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8145" y="1896030"/>
            <a:ext cx="1285452" cy="153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05084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0" name="Google Shape;1890;p36"/>
          <p:cNvSpPr txBox="1">
            <a:spLocks noGrp="1"/>
          </p:cNvSpPr>
          <p:nvPr>
            <p:ph type="title"/>
          </p:nvPr>
        </p:nvSpPr>
        <p:spPr>
          <a:xfrm>
            <a:off x="2532888" y="338328"/>
            <a:ext cx="40875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is NLP</a:t>
            </a:r>
            <a:endParaRPr dirty="0"/>
          </a:p>
        </p:txBody>
      </p:sp>
      <p:pic>
        <p:nvPicPr>
          <p:cNvPr id="1026" name="Picture 2" descr="HOW TO AI: Navigating the buzzwords of artificial intelligence">
            <a:extLst>
              <a:ext uri="{FF2B5EF4-FFF2-40B4-BE49-F238E27FC236}">
                <a16:creationId xmlns:a16="http://schemas.microsoft.com/office/drawing/2014/main" id="{32395375-2DCA-7E49-9226-1560DEDA1F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0118" y="1131986"/>
            <a:ext cx="5648091" cy="3673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0" name="Google Shape;1890;p36"/>
          <p:cNvSpPr txBox="1">
            <a:spLocks noGrp="1"/>
          </p:cNvSpPr>
          <p:nvPr>
            <p:ph type="title"/>
          </p:nvPr>
        </p:nvSpPr>
        <p:spPr>
          <a:xfrm>
            <a:off x="2532888" y="338328"/>
            <a:ext cx="40875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NLP: How it works</a:t>
            </a:r>
            <a:endParaRPr dirty="0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4DD1668C-9B5C-BD47-A4AB-386160EDCB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115" y="1582764"/>
            <a:ext cx="3625953" cy="825969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A9266D30-AA96-FC44-8C19-F9D17B85E2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9850" y="1278240"/>
            <a:ext cx="3247666" cy="1435015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E7E3C1A8-7754-9446-AC72-33D7B506FE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0525" y="2818241"/>
            <a:ext cx="4570375" cy="2232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32197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0" name="Google Shape;1890;p36"/>
          <p:cNvSpPr txBox="1">
            <a:spLocks noGrp="1"/>
          </p:cNvSpPr>
          <p:nvPr>
            <p:ph type="title"/>
          </p:nvPr>
        </p:nvSpPr>
        <p:spPr>
          <a:xfrm>
            <a:off x="2532888" y="338328"/>
            <a:ext cx="40875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NLP: Embedding</a:t>
            </a:r>
            <a:endParaRPr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9AC54D26-64F7-C941-8D19-4D71681DBD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460" y="914328"/>
            <a:ext cx="5689368" cy="3955002"/>
          </a:xfrm>
          <a:prstGeom prst="rect">
            <a:avLst/>
          </a:prstGeom>
        </p:spPr>
      </p:pic>
      <p:pic>
        <p:nvPicPr>
          <p:cNvPr id="8196" name="Picture 4" descr="FastText vs. Word2vec: A Quick Comparison - Kavita Ganesan, PhD">
            <a:extLst>
              <a:ext uri="{FF2B5EF4-FFF2-40B4-BE49-F238E27FC236}">
                <a16:creationId xmlns:a16="http://schemas.microsoft.com/office/drawing/2014/main" id="{5310C041-CBA1-B449-8E61-93829935C4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2828" y="1962291"/>
            <a:ext cx="1877044" cy="98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BERT input representation. Sum of segment, position and token... | Download  Scientific Diagram">
            <a:extLst>
              <a:ext uri="{FF2B5EF4-FFF2-40B4-BE49-F238E27FC236}">
                <a16:creationId xmlns:a16="http://schemas.microsoft.com/office/drawing/2014/main" id="{A2F31EDA-87AF-D146-B8B0-F28C556708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9984" y="3917674"/>
            <a:ext cx="2000556" cy="868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 descr="3 basic approaches in Bag of Words which are better than Word Embeddings |  by Edward Ma | Towards Data Science">
            <a:extLst>
              <a:ext uri="{FF2B5EF4-FFF2-40B4-BE49-F238E27FC236}">
                <a16:creationId xmlns:a16="http://schemas.microsoft.com/office/drawing/2014/main" id="{7259E39B-3ECF-5146-B2B0-907E404F96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2828" y="1180930"/>
            <a:ext cx="2047607" cy="781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>
            <a:extLst>
              <a:ext uri="{FF2B5EF4-FFF2-40B4-BE49-F238E27FC236}">
                <a16:creationId xmlns:a16="http://schemas.microsoft.com/office/drawing/2014/main" id="{E0669921-B21D-AF47-BEE6-222571634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9984" y="3055894"/>
            <a:ext cx="1980451" cy="906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4863FD3-080C-2041-91FF-259770907A2B}"/>
              </a:ext>
            </a:extLst>
          </p:cNvPr>
          <p:cNvSpPr/>
          <p:nvPr/>
        </p:nvSpPr>
        <p:spPr>
          <a:xfrm>
            <a:off x="3263996" y="4805172"/>
            <a:ext cx="18053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dirty="0">
                <a:latin typeface="Slack-Lato"/>
                <a:hlinkClick r:id="rId8"/>
              </a:rPr>
              <a:t>Galaxies Visualization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342599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0" name="Google Shape;1890;p36"/>
          <p:cNvSpPr txBox="1">
            <a:spLocks noGrp="1"/>
          </p:cNvSpPr>
          <p:nvPr>
            <p:ph type="title"/>
          </p:nvPr>
        </p:nvSpPr>
        <p:spPr>
          <a:xfrm>
            <a:off x="2532888" y="338328"/>
            <a:ext cx="40875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NLP: use cases</a:t>
            </a:r>
            <a:endParaRPr dirty="0"/>
          </a:p>
        </p:txBody>
      </p:sp>
      <p:pic>
        <p:nvPicPr>
          <p:cNvPr id="4098" name="Picture 2" descr="A Week of Natural Language Processing. | by Charles Austin Vanchieri |  Medium">
            <a:extLst>
              <a:ext uri="{FF2B5EF4-FFF2-40B4-BE49-F238E27FC236}">
                <a16:creationId xmlns:a16="http://schemas.microsoft.com/office/drawing/2014/main" id="{43B95B8A-1E3C-0D49-A6CE-6753D9FC7C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444" y="1052837"/>
            <a:ext cx="7129111" cy="3304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9DC228F4-B9D4-5847-A6B9-10AB809C7F24}"/>
              </a:ext>
            </a:extLst>
          </p:cNvPr>
          <p:cNvSpPr txBox="1"/>
          <p:nvPr/>
        </p:nvSpPr>
        <p:spPr>
          <a:xfrm>
            <a:off x="3891713" y="4651283"/>
            <a:ext cx="16273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And </a:t>
            </a:r>
            <a:r>
              <a:rPr lang="fr-FR" dirty="0" err="1"/>
              <a:t>much</a:t>
            </a:r>
            <a:r>
              <a:rPr lang="fr-FR" dirty="0"/>
              <a:t> more…</a:t>
            </a:r>
          </a:p>
        </p:txBody>
      </p:sp>
      <p:pic>
        <p:nvPicPr>
          <p:cNvPr id="4100" name="Picture 4" descr="Foreign Languages Translating Vector Concept Metaphor. Stock Vector -  Illustration of education, narrative: 188089339">
            <a:extLst>
              <a:ext uri="{FF2B5EF4-FFF2-40B4-BE49-F238E27FC236}">
                <a16:creationId xmlns:a16="http://schemas.microsoft.com/office/drawing/2014/main" id="{B850F0C2-6D68-CB44-9C86-641D53DD66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1352" y="2853357"/>
            <a:ext cx="1470129" cy="979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Sentiment Analysis - MATLAB &amp; Simulink">
            <a:extLst>
              <a:ext uri="{FF2B5EF4-FFF2-40B4-BE49-F238E27FC236}">
                <a16:creationId xmlns:a16="http://schemas.microsoft.com/office/drawing/2014/main" id="{69BD6F4D-4841-2A40-A43B-9502B0E373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1712" y="1451728"/>
            <a:ext cx="1513399" cy="697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C3A0DC3A-E434-7D46-BAE3-C8FCABA1659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39747"/>
          <a:stretch/>
        </p:blipFill>
        <p:spPr>
          <a:xfrm>
            <a:off x="1711442" y="1445627"/>
            <a:ext cx="1642892" cy="844516"/>
          </a:xfrm>
          <a:prstGeom prst="rect">
            <a:avLst/>
          </a:prstGeom>
        </p:spPr>
      </p:pic>
      <p:pic>
        <p:nvPicPr>
          <p:cNvPr id="4106" name="Picture 10" descr="Named Entity Recognition(NER) using Conditional Random Fields (CRFs)in NLP  | by Mehul Gupta | Data Science in your pocket | Medium">
            <a:extLst>
              <a:ext uri="{FF2B5EF4-FFF2-40B4-BE49-F238E27FC236}">
                <a16:creationId xmlns:a16="http://schemas.microsoft.com/office/drawing/2014/main" id="{620BC3F5-6DB5-3749-8715-6C0A8AEF74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6228" y="1513319"/>
            <a:ext cx="1600827" cy="697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32365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5" name="Google Shape;2155;p38"/>
          <p:cNvSpPr txBox="1">
            <a:spLocks noGrp="1"/>
          </p:cNvSpPr>
          <p:nvPr>
            <p:ph type="title"/>
          </p:nvPr>
        </p:nvSpPr>
        <p:spPr>
          <a:xfrm>
            <a:off x="2971800" y="2231136"/>
            <a:ext cx="3200400" cy="8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dirty="0"/>
              <a:t>DEMO</a:t>
            </a:r>
            <a:endParaRPr sz="96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oogle Shape;11833;p71">
            <a:extLst>
              <a:ext uri="{FF2B5EF4-FFF2-40B4-BE49-F238E27FC236}">
                <a16:creationId xmlns:a16="http://schemas.microsoft.com/office/drawing/2014/main" id="{354E38D4-98E9-9547-B2F8-E74A90304BB3}"/>
              </a:ext>
            </a:extLst>
          </p:cNvPr>
          <p:cNvGrpSpPr/>
          <p:nvPr/>
        </p:nvGrpSpPr>
        <p:grpSpPr>
          <a:xfrm>
            <a:off x="738646" y="102869"/>
            <a:ext cx="6314292" cy="3763854"/>
            <a:chOff x="5045710" y="2151471"/>
            <a:chExt cx="3842764" cy="2702940"/>
          </a:xfrm>
        </p:grpSpPr>
        <p:grpSp>
          <p:nvGrpSpPr>
            <p:cNvPr id="103" name="Google Shape;11834;p71">
              <a:extLst>
                <a:ext uri="{FF2B5EF4-FFF2-40B4-BE49-F238E27FC236}">
                  <a16:creationId xmlns:a16="http://schemas.microsoft.com/office/drawing/2014/main" id="{6E35F7BC-F92D-F340-BACE-0BD20E56574F}"/>
                </a:ext>
              </a:extLst>
            </p:cNvPr>
            <p:cNvGrpSpPr/>
            <p:nvPr/>
          </p:nvGrpSpPr>
          <p:grpSpPr>
            <a:xfrm>
              <a:off x="5045710" y="2252109"/>
              <a:ext cx="3761070" cy="2501708"/>
              <a:chOff x="2691785" y="1805334"/>
              <a:chExt cx="3761070" cy="2501708"/>
            </a:xfrm>
          </p:grpSpPr>
          <p:sp>
            <p:nvSpPr>
              <p:cNvPr id="110" name="Google Shape;11835;p71">
                <a:extLst>
                  <a:ext uri="{FF2B5EF4-FFF2-40B4-BE49-F238E27FC236}">
                    <a16:creationId xmlns:a16="http://schemas.microsoft.com/office/drawing/2014/main" id="{B35CA080-1CB4-9949-891C-7232CABE2299}"/>
                  </a:ext>
                </a:extLst>
              </p:cNvPr>
              <p:cNvSpPr/>
              <p:nvPr/>
            </p:nvSpPr>
            <p:spPr>
              <a:xfrm>
                <a:off x="4306153" y="4266675"/>
                <a:ext cx="932050" cy="40353"/>
              </a:xfrm>
              <a:custGeom>
                <a:avLst/>
                <a:gdLst/>
                <a:ahLst/>
                <a:cxnLst/>
                <a:rect l="l" t="t" r="r" b="b"/>
                <a:pathLst>
                  <a:path w="106520" h="2706" extrusionOk="0">
                    <a:moveTo>
                      <a:pt x="0" y="0"/>
                    </a:moveTo>
                    <a:lnTo>
                      <a:pt x="0" y="2705"/>
                    </a:lnTo>
                    <a:lnTo>
                      <a:pt x="106520" y="2705"/>
                    </a:lnTo>
                    <a:lnTo>
                      <a:pt x="106520" y="0"/>
                    </a:ln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11836;p71">
                <a:extLst>
                  <a:ext uri="{FF2B5EF4-FFF2-40B4-BE49-F238E27FC236}">
                    <a16:creationId xmlns:a16="http://schemas.microsoft.com/office/drawing/2014/main" id="{21FF5250-9001-EE41-9CA2-B8999CE73ABC}"/>
                  </a:ext>
                </a:extLst>
              </p:cNvPr>
              <p:cNvSpPr/>
              <p:nvPr/>
            </p:nvSpPr>
            <p:spPr>
              <a:xfrm>
                <a:off x="2691785" y="3688708"/>
                <a:ext cx="1916674" cy="618334"/>
              </a:xfrm>
              <a:custGeom>
                <a:avLst/>
                <a:gdLst/>
                <a:ahLst/>
                <a:cxnLst/>
                <a:rect l="l" t="t" r="r" b="b"/>
                <a:pathLst>
                  <a:path w="128485" h="36518" extrusionOk="0">
                    <a:moveTo>
                      <a:pt x="2706" y="1"/>
                    </a:moveTo>
                    <a:lnTo>
                      <a:pt x="1" y="326"/>
                    </a:lnTo>
                    <a:cubicBezTo>
                      <a:pt x="1461" y="10577"/>
                      <a:pt x="6547" y="19612"/>
                      <a:pt x="13850" y="26130"/>
                    </a:cubicBezTo>
                    <a:cubicBezTo>
                      <a:pt x="21288" y="32568"/>
                      <a:pt x="30999" y="36517"/>
                      <a:pt x="41575" y="36517"/>
                    </a:cubicBezTo>
                    <a:lnTo>
                      <a:pt x="128484" y="36517"/>
                    </a:lnTo>
                    <a:lnTo>
                      <a:pt x="128484" y="33812"/>
                    </a:lnTo>
                    <a:lnTo>
                      <a:pt x="41575" y="33812"/>
                    </a:lnTo>
                    <a:cubicBezTo>
                      <a:pt x="31675" y="33812"/>
                      <a:pt x="22641" y="30188"/>
                      <a:pt x="15662" y="24102"/>
                    </a:cubicBezTo>
                    <a:cubicBezTo>
                      <a:pt x="8792" y="18016"/>
                      <a:pt x="4058" y="9468"/>
                      <a:pt x="2706" y="1"/>
                    </a:cubicBez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11837;p71">
                <a:extLst>
                  <a:ext uri="{FF2B5EF4-FFF2-40B4-BE49-F238E27FC236}">
                    <a16:creationId xmlns:a16="http://schemas.microsoft.com/office/drawing/2014/main" id="{47EBB039-193B-5C40-A376-1DB7952129DC}"/>
                  </a:ext>
                </a:extLst>
              </p:cNvPr>
              <p:cNvSpPr/>
              <p:nvPr/>
            </p:nvSpPr>
            <p:spPr>
              <a:xfrm>
                <a:off x="2691785" y="3035999"/>
                <a:ext cx="758197" cy="658687"/>
              </a:xfrm>
              <a:custGeom>
                <a:avLst/>
                <a:gdLst/>
                <a:ahLst/>
                <a:cxnLst/>
                <a:rect l="l" t="t" r="r" b="b"/>
                <a:pathLst>
                  <a:path w="50609" h="35489" extrusionOk="0">
                    <a:moveTo>
                      <a:pt x="41358" y="0"/>
                    </a:moveTo>
                    <a:cubicBezTo>
                      <a:pt x="30998" y="0"/>
                      <a:pt x="21423" y="3814"/>
                      <a:pt x="14093" y="10144"/>
                    </a:cubicBezTo>
                    <a:cubicBezTo>
                      <a:pt x="6762" y="16338"/>
                      <a:pt x="1596" y="25129"/>
                      <a:pt x="0" y="35029"/>
                    </a:cubicBezTo>
                    <a:lnTo>
                      <a:pt x="2597" y="35489"/>
                    </a:lnTo>
                    <a:cubicBezTo>
                      <a:pt x="4166" y="26238"/>
                      <a:pt x="9034" y="18015"/>
                      <a:pt x="15905" y="12173"/>
                    </a:cubicBezTo>
                    <a:cubicBezTo>
                      <a:pt x="22775" y="6303"/>
                      <a:pt x="31675" y="2705"/>
                      <a:pt x="41358" y="2705"/>
                    </a:cubicBezTo>
                    <a:lnTo>
                      <a:pt x="50609" y="2705"/>
                    </a:lnTo>
                    <a:lnTo>
                      <a:pt x="50609" y="0"/>
                    </a:ln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11838;p71">
                <a:extLst>
                  <a:ext uri="{FF2B5EF4-FFF2-40B4-BE49-F238E27FC236}">
                    <a16:creationId xmlns:a16="http://schemas.microsoft.com/office/drawing/2014/main" id="{79C3E185-76DB-3A4F-835A-EFD124A9299A}"/>
                  </a:ext>
                </a:extLst>
              </p:cNvPr>
              <p:cNvSpPr/>
              <p:nvPr/>
            </p:nvSpPr>
            <p:spPr>
              <a:xfrm>
                <a:off x="3661791" y="2531620"/>
                <a:ext cx="2791064" cy="544757"/>
              </a:xfrm>
              <a:custGeom>
                <a:avLst/>
                <a:gdLst/>
                <a:ahLst/>
                <a:cxnLst/>
                <a:rect l="l" t="t" r="r" b="b"/>
                <a:pathLst>
                  <a:path w="187100" h="36518" extrusionOk="0">
                    <a:moveTo>
                      <a:pt x="184395" y="1"/>
                    </a:moveTo>
                    <a:cubicBezTo>
                      <a:pt x="183150" y="9468"/>
                      <a:pt x="178309" y="17908"/>
                      <a:pt x="171438" y="23994"/>
                    </a:cubicBezTo>
                    <a:cubicBezTo>
                      <a:pt x="164432" y="30080"/>
                      <a:pt x="155425" y="33812"/>
                      <a:pt x="145498" y="33812"/>
                    </a:cubicBezTo>
                    <a:lnTo>
                      <a:pt x="1" y="33812"/>
                    </a:lnTo>
                    <a:lnTo>
                      <a:pt x="1" y="36517"/>
                    </a:lnTo>
                    <a:lnTo>
                      <a:pt x="145498" y="36517"/>
                    </a:lnTo>
                    <a:cubicBezTo>
                      <a:pt x="156101" y="36517"/>
                      <a:pt x="165785" y="32568"/>
                      <a:pt x="173223" y="26022"/>
                    </a:cubicBezTo>
                    <a:cubicBezTo>
                      <a:pt x="180554" y="19612"/>
                      <a:pt x="185747" y="10469"/>
                      <a:pt x="187100" y="326"/>
                    </a:cubicBezTo>
                    <a:lnTo>
                      <a:pt x="184395" y="1"/>
                    </a:ln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11839;p71">
                <a:extLst>
                  <a:ext uri="{FF2B5EF4-FFF2-40B4-BE49-F238E27FC236}">
                    <a16:creationId xmlns:a16="http://schemas.microsoft.com/office/drawing/2014/main" id="{3E03CCFC-20C6-174D-960B-0AFCF4D6165E}"/>
                  </a:ext>
                </a:extLst>
              </p:cNvPr>
              <p:cNvSpPr/>
              <p:nvPr/>
            </p:nvSpPr>
            <p:spPr>
              <a:xfrm>
                <a:off x="5153124" y="1805334"/>
                <a:ext cx="1294451" cy="512461"/>
              </a:xfrm>
              <a:custGeom>
                <a:avLst/>
                <a:gdLst/>
                <a:ahLst/>
                <a:cxnLst/>
                <a:rect l="l" t="t" r="r" b="b"/>
                <a:pathLst>
                  <a:path w="86774" h="34353" extrusionOk="0">
                    <a:moveTo>
                      <a:pt x="0" y="0"/>
                    </a:moveTo>
                    <a:lnTo>
                      <a:pt x="0" y="2705"/>
                    </a:lnTo>
                    <a:lnTo>
                      <a:pt x="45524" y="2705"/>
                    </a:lnTo>
                    <a:cubicBezTo>
                      <a:pt x="54991" y="2705"/>
                      <a:pt x="63674" y="6195"/>
                      <a:pt x="70545" y="11821"/>
                    </a:cubicBezTo>
                    <a:cubicBezTo>
                      <a:pt x="77415" y="17582"/>
                      <a:pt x="82284" y="25454"/>
                      <a:pt x="84177" y="34353"/>
                    </a:cubicBezTo>
                    <a:lnTo>
                      <a:pt x="86774" y="33920"/>
                    </a:lnTo>
                    <a:cubicBezTo>
                      <a:pt x="84854" y="24345"/>
                      <a:pt x="79579" y="15878"/>
                      <a:pt x="72249" y="9792"/>
                    </a:cubicBezTo>
                    <a:cubicBezTo>
                      <a:pt x="65027" y="3706"/>
                      <a:pt x="55668" y="0"/>
                      <a:pt x="45524" y="0"/>
                    </a:cubicBez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11840;p71">
                <a:extLst>
                  <a:ext uri="{FF2B5EF4-FFF2-40B4-BE49-F238E27FC236}">
                    <a16:creationId xmlns:a16="http://schemas.microsoft.com/office/drawing/2014/main" id="{7A9BB392-81B4-7A45-82C3-96BF86F2BB6C}"/>
                  </a:ext>
                </a:extLst>
              </p:cNvPr>
              <p:cNvSpPr/>
              <p:nvPr/>
            </p:nvSpPr>
            <p:spPr>
              <a:xfrm>
                <a:off x="2785807" y="1805334"/>
                <a:ext cx="2143839" cy="40367"/>
              </a:xfrm>
              <a:custGeom>
                <a:avLst/>
                <a:gdLst/>
                <a:ahLst/>
                <a:cxnLst/>
                <a:rect l="l" t="t" r="r" b="b"/>
                <a:pathLst>
                  <a:path w="143713" h="2706" extrusionOk="0">
                    <a:moveTo>
                      <a:pt x="0" y="0"/>
                    </a:moveTo>
                    <a:lnTo>
                      <a:pt x="0" y="2705"/>
                    </a:lnTo>
                    <a:lnTo>
                      <a:pt x="143712" y="2705"/>
                    </a:lnTo>
                    <a:lnTo>
                      <a:pt x="143712" y="0"/>
                    </a:ln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841;p71">
                <a:extLst>
                  <a:ext uri="{FF2B5EF4-FFF2-40B4-BE49-F238E27FC236}">
                    <a16:creationId xmlns:a16="http://schemas.microsoft.com/office/drawing/2014/main" id="{9B4BC362-DC82-4643-AD06-68F025BB8B51}"/>
                  </a:ext>
                </a:extLst>
              </p:cNvPr>
              <p:cNvSpPr/>
              <p:nvPr/>
            </p:nvSpPr>
            <p:spPr>
              <a:xfrm>
                <a:off x="5447728" y="4266675"/>
                <a:ext cx="932050" cy="40353"/>
              </a:xfrm>
              <a:custGeom>
                <a:avLst/>
                <a:gdLst/>
                <a:ahLst/>
                <a:cxnLst/>
                <a:rect l="l" t="t" r="r" b="b"/>
                <a:pathLst>
                  <a:path w="106520" h="2706" extrusionOk="0">
                    <a:moveTo>
                      <a:pt x="0" y="0"/>
                    </a:moveTo>
                    <a:lnTo>
                      <a:pt x="0" y="2705"/>
                    </a:lnTo>
                    <a:lnTo>
                      <a:pt x="106520" y="2705"/>
                    </a:lnTo>
                    <a:lnTo>
                      <a:pt x="106520" y="0"/>
                    </a:ln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4" name="Google Shape;11842;p71">
              <a:extLst>
                <a:ext uri="{FF2B5EF4-FFF2-40B4-BE49-F238E27FC236}">
                  <a16:creationId xmlns:a16="http://schemas.microsoft.com/office/drawing/2014/main" id="{A718E793-7BCF-414D-9BAB-C68968BF095F}"/>
                </a:ext>
              </a:extLst>
            </p:cNvPr>
            <p:cNvGrpSpPr/>
            <p:nvPr/>
          </p:nvGrpSpPr>
          <p:grpSpPr>
            <a:xfrm>
              <a:off x="5803917" y="2151471"/>
              <a:ext cx="3084557" cy="2702940"/>
              <a:chOff x="3449992" y="1704696"/>
              <a:chExt cx="3084557" cy="2702940"/>
            </a:xfrm>
          </p:grpSpPr>
          <p:sp>
            <p:nvSpPr>
              <p:cNvPr id="105" name="Google Shape;11843;p71">
                <a:extLst>
                  <a:ext uri="{FF2B5EF4-FFF2-40B4-BE49-F238E27FC236}">
                    <a16:creationId xmlns:a16="http://schemas.microsoft.com/office/drawing/2014/main" id="{84379499-A89F-B645-B56A-9F0D631142F6}"/>
                  </a:ext>
                </a:extLst>
              </p:cNvPr>
              <p:cNvSpPr/>
              <p:nvPr/>
            </p:nvSpPr>
            <p:spPr>
              <a:xfrm rot="5400000">
                <a:off x="4924676" y="1720789"/>
                <a:ext cx="241614" cy="209428"/>
              </a:xfrm>
              <a:custGeom>
                <a:avLst/>
                <a:gdLst/>
                <a:ahLst/>
                <a:cxnLst/>
                <a:rect l="l" t="t" r="r" b="b"/>
                <a:pathLst>
                  <a:path w="31949" h="27693" extrusionOk="0">
                    <a:moveTo>
                      <a:pt x="7959" y="1"/>
                    </a:moveTo>
                    <a:lnTo>
                      <a:pt x="1" y="13847"/>
                    </a:lnTo>
                    <a:lnTo>
                      <a:pt x="7959" y="27693"/>
                    </a:lnTo>
                    <a:lnTo>
                      <a:pt x="23991" y="27693"/>
                    </a:lnTo>
                    <a:lnTo>
                      <a:pt x="31949" y="13847"/>
                    </a:lnTo>
                    <a:lnTo>
                      <a:pt x="23991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869FB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11844;p71">
                <a:extLst>
                  <a:ext uri="{FF2B5EF4-FFF2-40B4-BE49-F238E27FC236}">
                    <a16:creationId xmlns:a16="http://schemas.microsoft.com/office/drawing/2014/main" id="{50797255-DFA5-E948-8E44-7E6F6FB15684}"/>
                  </a:ext>
                </a:extLst>
              </p:cNvPr>
              <p:cNvSpPr/>
              <p:nvPr/>
            </p:nvSpPr>
            <p:spPr>
              <a:xfrm rot="5400000">
                <a:off x="6309028" y="2311963"/>
                <a:ext cx="241614" cy="209428"/>
              </a:xfrm>
              <a:custGeom>
                <a:avLst/>
                <a:gdLst/>
                <a:ahLst/>
                <a:cxnLst/>
                <a:rect l="l" t="t" r="r" b="b"/>
                <a:pathLst>
                  <a:path w="31949" h="27693" extrusionOk="0">
                    <a:moveTo>
                      <a:pt x="7959" y="1"/>
                    </a:moveTo>
                    <a:lnTo>
                      <a:pt x="1" y="13847"/>
                    </a:lnTo>
                    <a:lnTo>
                      <a:pt x="7959" y="27693"/>
                    </a:lnTo>
                    <a:lnTo>
                      <a:pt x="23991" y="27693"/>
                    </a:lnTo>
                    <a:lnTo>
                      <a:pt x="31949" y="13847"/>
                    </a:lnTo>
                    <a:lnTo>
                      <a:pt x="23991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869FB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11845;p71">
                <a:extLst>
                  <a:ext uri="{FF2B5EF4-FFF2-40B4-BE49-F238E27FC236}">
                    <a16:creationId xmlns:a16="http://schemas.microsoft.com/office/drawing/2014/main" id="{90DF42B4-D4EC-D94D-AFA4-A8512BA846C4}"/>
                  </a:ext>
                </a:extLst>
              </p:cNvPr>
              <p:cNvSpPr/>
              <p:nvPr/>
            </p:nvSpPr>
            <p:spPr>
              <a:xfrm rot="5400000">
                <a:off x="5222154" y="4182115"/>
                <a:ext cx="241614" cy="209428"/>
              </a:xfrm>
              <a:custGeom>
                <a:avLst/>
                <a:gdLst/>
                <a:ahLst/>
                <a:cxnLst/>
                <a:rect l="l" t="t" r="r" b="b"/>
                <a:pathLst>
                  <a:path w="31949" h="27693" extrusionOk="0">
                    <a:moveTo>
                      <a:pt x="7959" y="1"/>
                    </a:moveTo>
                    <a:lnTo>
                      <a:pt x="1" y="13847"/>
                    </a:lnTo>
                    <a:lnTo>
                      <a:pt x="7959" y="27693"/>
                    </a:lnTo>
                    <a:lnTo>
                      <a:pt x="23991" y="27693"/>
                    </a:lnTo>
                    <a:lnTo>
                      <a:pt x="31949" y="13847"/>
                    </a:lnTo>
                    <a:lnTo>
                      <a:pt x="23991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869FB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11847;p71">
                <a:extLst>
                  <a:ext uri="{FF2B5EF4-FFF2-40B4-BE49-F238E27FC236}">
                    <a16:creationId xmlns:a16="http://schemas.microsoft.com/office/drawing/2014/main" id="{F9EEAB12-CF4C-B64C-A16E-379FEF196540}"/>
                  </a:ext>
                </a:extLst>
              </p:cNvPr>
              <p:cNvSpPr/>
              <p:nvPr/>
            </p:nvSpPr>
            <p:spPr>
              <a:xfrm rot="5400000">
                <a:off x="3433899" y="2945028"/>
                <a:ext cx="241614" cy="209428"/>
              </a:xfrm>
              <a:custGeom>
                <a:avLst/>
                <a:gdLst/>
                <a:ahLst/>
                <a:cxnLst/>
                <a:rect l="l" t="t" r="r" b="b"/>
                <a:pathLst>
                  <a:path w="31949" h="27693" extrusionOk="0">
                    <a:moveTo>
                      <a:pt x="7959" y="1"/>
                    </a:moveTo>
                    <a:lnTo>
                      <a:pt x="1" y="13847"/>
                    </a:lnTo>
                    <a:lnTo>
                      <a:pt x="7959" y="27693"/>
                    </a:lnTo>
                    <a:lnTo>
                      <a:pt x="23991" y="27693"/>
                    </a:lnTo>
                    <a:lnTo>
                      <a:pt x="31949" y="13847"/>
                    </a:lnTo>
                    <a:lnTo>
                      <a:pt x="23991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869FB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69F057B0-08FF-3F4F-85F5-8F0CFC130925}"/>
              </a:ext>
            </a:extLst>
          </p:cNvPr>
          <p:cNvSpPr/>
          <p:nvPr/>
        </p:nvSpPr>
        <p:spPr>
          <a:xfrm>
            <a:off x="3982651" y="592585"/>
            <a:ext cx="159595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fr-FR" sz="1000" dirty="0"/>
              <a:t>To help people </a:t>
            </a:r>
            <a:r>
              <a:rPr lang="fr-FR" sz="1000" dirty="0" err="1"/>
              <a:t>easily</a:t>
            </a:r>
            <a:r>
              <a:rPr lang="fr-FR" sz="1000" dirty="0"/>
              <a:t> </a:t>
            </a:r>
            <a:r>
              <a:rPr lang="fr-FR" sz="1000" dirty="0" err="1"/>
              <a:t>find</a:t>
            </a:r>
            <a:r>
              <a:rPr lang="fr-FR" sz="1000" dirty="0"/>
              <a:t> the job </a:t>
            </a:r>
            <a:r>
              <a:rPr lang="fr-FR" sz="1000" dirty="0" err="1"/>
              <a:t>that</a:t>
            </a:r>
            <a:r>
              <a:rPr lang="fr-FR" sz="1000" dirty="0"/>
              <a:t> </a:t>
            </a:r>
            <a:r>
              <a:rPr lang="fr-FR" sz="1000" dirty="0" err="1"/>
              <a:t>fits</a:t>
            </a:r>
            <a:r>
              <a:rPr lang="fr-FR" sz="1000" dirty="0"/>
              <a:t> </a:t>
            </a:r>
            <a:r>
              <a:rPr lang="fr-FR" sz="1000" dirty="0" err="1"/>
              <a:t>their</a:t>
            </a:r>
            <a:r>
              <a:rPr lang="fr-FR" sz="1000" dirty="0"/>
              <a:t> </a:t>
            </a:r>
            <a:r>
              <a:rPr lang="fr-FR" sz="1000" dirty="0" err="1"/>
              <a:t>needs</a:t>
            </a:r>
            <a:r>
              <a:rPr lang="fr-FR" sz="1000" dirty="0"/>
              <a:t>.</a:t>
            </a:r>
            <a:endParaRPr lang="fr-FR" sz="1000"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6707BC2-C298-A644-8D22-D3E0A381B648}"/>
              </a:ext>
            </a:extLst>
          </p:cNvPr>
          <p:cNvSpPr/>
          <p:nvPr/>
        </p:nvSpPr>
        <p:spPr>
          <a:xfrm>
            <a:off x="4286154" y="384684"/>
            <a:ext cx="66075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1000" dirty="0">
                <a:solidFill>
                  <a:schemeClr val="accent1"/>
                </a:solidFill>
              </a:rPr>
              <a:t>Problem</a:t>
            </a:r>
            <a:endParaRPr lang="fr-FR" sz="10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E7F1528-E0FE-7443-9B99-E1EF417967E3}"/>
              </a:ext>
            </a:extLst>
          </p:cNvPr>
          <p:cNvSpPr/>
          <p:nvPr/>
        </p:nvSpPr>
        <p:spPr>
          <a:xfrm>
            <a:off x="7041050" y="817306"/>
            <a:ext cx="159595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fr-FR" sz="1000" dirty="0"/>
              <a:t>Use ML and AI to </a:t>
            </a:r>
            <a:r>
              <a:rPr lang="fr-FR" sz="1000" dirty="0" err="1"/>
              <a:t>rank</a:t>
            </a:r>
            <a:r>
              <a:rPr lang="fr-FR" sz="1000" dirty="0"/>
              <a:t> jobs and </a:t>
            </a:r>
            <a:r>
              <a:rPr lang="fr-FR" sz="1000" dirty="0" err="1"/>
              <a:t>extract</a:t>
            </a:r>
            <a:r>
              <a:rPr lang="fr-FR" sz="1000" dirty="0"/>
              <a:t> key information.</a:t>
            </a: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52F9AB5D-C4B0-1242-9CAF-7E9B011E11C2}"/>
              </a:ext>
            </a:extLst>
          </p:cNvPr>
          <p:cNvSpPr/>
          <p:nvPr/>
        </p:nvSpPr>
        <p:spPr>
          <a:xfrm>
            <a:off x="5998573" y="989125"/>
            <a:ext cx="64472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1000" dirty="0">
                <a:solidFill>
                  <a:schemeClr val="accent1"/>
                </a:solidFill>
              </a:rPr>
              <a:t>Solution</a:t>
            </a:r>
            <a:endParaRPr lang="fr-FR" sz="10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C21B5A5-5E54-A345-B60E-42FC2B8C2934}"/>
              </a:ext>
            </a:extLst>
          </p:cNvPr>
          <p:cNvSpPr/>
          <p:nvPr/>
        </p:nvSpPr>
        <p:spPr>
          <a:xfrm>
            <a:off x="1709168" y="1555624"/>
            <a:ext cx="894797" cy="25423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15000"/>
              </a:lnSpc>
            </a:pPr>
            <a:r>
              <a:rPr lang="fr-FR" sz="1000" dirty="0">
                <a:solidFill>
                  <a:schemeClr val="accent1"/>
                </a:solidFill>
              </a:rPr>
              <a:t>Our </a:t>
            </a:r>
            <a:r>
              <a:rPr lang="fr-FR" sz="1000" dirty="0" err="1">
                <a:solidFill>
                  <a:schemeClr val="accent1"/>
                </a:solidFill>
              </a:rPr>
              <a:t>Process</a:t>
            </a:r>
            <a:endParaRPr lang="fr-FR" sz="1000" dirty="0"/>
          </a:p>
        </p:txBody>
      </p:sp>
      <p:grpSp>
        <p:nvGrpSpPr>
          <p:cNvPr id="124" name="Google Shape;12154;p71">
            <a:extLst>
              <a:ext uri="{FF2B5EF4-FFF2-40B4-BE49-F238E27FC236}">
                <a16:creationId xmlns:a16="http://schemas.microsoft.com/office/drawing/2014/main" id="{0E64DEF8-D9CB-1841-9113-C8C2AC03B640}"/>
              </a:ext>
            </a:extLst>
          </p:cNvPr>
          <p:cNvGrpSpPr/>
          <p:nvPr/>
        </p:nvGrpSpPr>
        <p:grpSpPr>
          <a:xfrm>
            <a:off x="1867185" y="2062134"/>
            <a:ext cx="1338838" cy="1503569"/>
            <a:chOff x="732462" y="1766083"/>
            <a:chExt cx="962651" cy="810058"/>
          </a:xfrm>
        </p:grpSpPr>
        <p:grpSp>
          <p:nvGrpSpPr>
            <p:cNvPr id="135" name="Google Shape;12155;p71">
              <a:extLst>
                <a:ext uri="{FF2B5EF4-FFF2-40B4-BE49-F238E27FC236}">
                  <a16:creationId xmlns:a16="http://schemas.microsoft.com/office/drawing/2014/main" id="{46F22D14-C182-4441-BE54-0CE0F32B3BEB}"/>
                </a:ext>
              </a:extLst>
            </p:cNvPr>
            <p:cNvGrpSpPr/>
            <p:nvPr/>
          </p:nvGrpSpPr>
          <p:grpSpPr>
            <a:xfrm>
              <a:off x="732462" y="1908333"/>
              <a:ext cx="339369" cy="524756"/>
              <a:chOff x="844912" y="1819635"/>
              <a:chExt cx="329836" cy="510016"/>
            </a:xfrm>
          </p:grpSpPr>
          <p:sp>
            <p:nvSpPr>
              <p:cNvPr id="162" name="Google Shape;12156;p71">
                <a:extLst>
                  <a:ext uri="{FF2B5EF4-FFF2-40B4-BE49-F238E27FC236}">
                    <a16:creationId xmlns:a16="http://schemas.microsoft.com/office/drawing/2014/main" id="{FB3A9E01-3C2E-FB45-AB76-3EF383DD561D}"/>
                  </a:ext>
                </a:extLst>
              </p:cNvPr>
              <p:cNvSpPr/>
              <p:nvPr/>
            </p:nvSpPr>
            <p:spPr>
              <a:xfrm>
                <a:off x="844912" y="2015566"/>
                <a:ext cx="118283" cy="118477"/>
              </a:xfrm>
              <a:custGeom>
                <a:avLst/>
                <a:gdLst/>
                <a:ahLst/>
                <a:cxnLst/>
                <a:rect l="l" t="t" r="r" b="b"/>
                <a:pathLst>
                  <a:path w="20082" h="20115" extrusionOk="0">
                    <a:moveTo>
                      <a:pt x="10041" y="1"/>
                    </a:moveTo>
                    <a:cubicBezTo>
                      <a:pt x="4503" y="1"/>
                      <a:pt x="0" y="4504"/>
                      <a:pt x="0" y="10041"/>
                    </a:cubicBezTo>
                    <a:cubicBezTo>
                      <a:pt x="0" y="15612"/>
                      <a:pt x="4503" y="20115"/>
                      <a:pt x="10041" y="20115"/>
                    </a:cubicBezTo>
                    <a:cubicBezTo>
                      <a:pt x="15578" y="20115"/>
                      <a:pt x="20081" y="15612"/>
                      <a:pt x="20081" y="10041"/>
                    </a:cubicBezTo>
                    <a:cubicBezTo>
                      <a:pt x="20081" y="4504"/>
                      <a:pt x="15578" y="1"/>
                      <a:pt x="10041" y="1"/>
                    </a:cubicBezTo>
                    <a:close/>
                  </a:path>
                </a:pathLst>
              </a:custGeom>
              <a:ln>
                <a:headEnd type="none" w="sm" len="sm"/>
                <a:tailEnd type="none" w="sm" len="sm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  <p:sp>
            <p:nvSpPr>
              <p:cNvPr id="163" name="Google Shape;12157;p71">
                <a:extLst>
                  <a:ext uri="{FF2B5EF4-FFF2-40B4-BE49-F238E27FC236}">
                    <a16:creationId xmlns:a16="http://schemas.microsoft.com/office/drawing/2014/main" id="{D1925D2E-1DCD-2C4A-8960-6126DC500C49}"/>
                  </a:ext>
                </a:extLst>
              </p:cNvPr>
              <p:cNvSpPr/>
              <p:nvPr/>
            </p:nvSpPr>
            <p:spPr>
              <a:xfrm>
                <a:off x="1013654" y="2074499"/>
                <a:ext cx="148151" cy="238327"/>
              </a:xfrm>
              <a:custGeom>
                <a:avLst/>
                <a:gdLst/>
                <a:ahLst/>
                <a:cxnLst/>
                <a:rect l="l" t="t" r="r" b="b"/>
                <a:pathLst>
                  <a:path w="25153" h="40463" fill="none" extrusionOk="0">
                    <a:moveTo>
                      <a:pt x="25152" y="40463"/>
                    </a:moveTo>
                    <a:cubicBezTo>
                      <a:pt x="19315" y="40463"/>
                      <a:pt x="14378" y="32724"/>
                      <a:pt x="12777" y="22150"/>
                    </a:cubicBezTo>
                    <a:lnTo>
                      <a:pt x="12810" y="22350"/>
                    </a:lnTo>
                    <a:cubicBezTo>
                      <a:pt x="10542" y="7606"/>
                      <a:pt x="6372" y="1"/>
                      <a:pt x="1" y="1"/>
                    </a:cubicBezTo>
                    <a:lnTo>
                      <a:pt x="1" y="1"/>
                    </a:lnTo>
                  </a:path>
                </a:pathLst>
              </a:custGeom>
              <a:ln>
                <a:headEnd type="none" w="sm" len="sm"/>
                <a:tailEnd type="none" w="sm" len="sm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  <p:sp>
            <p:nvSpPr>
              <p:cNvPr id="164" name="Google Shape;12158;p71">
                <a:extLst>
                  <a:ext uri="{FF2B5EF4-FFF2-40B4-BE49-F238E27FC236}">
                    <a16:creationId xmlns:a16="http://schemas.microsoft.com/office/drawing/2014/main" id="{C38BEB1E-4574-9C42-AF71-8908F6C8BB19}"/>
                  </a:ext>
                </a:extLst>
              </p:cNvPr>
              <p:cNvSpPr/>
              <p:nvPr/>
            </p:nvSpPr>
            <p:spPr>
              <a:xfrm>
                <a:off x="1013654" y="1836607"/>
                <a:ext cx="148151" cy="238327"/>
              </a:xfrm>
              <a:custGeom>
                <a:avLst/>
                <a:gdLst/>
                <a:ahLst/>
                <a:cxnLst/>
                <a:rect l="l" t="t" r="r" b="b"/>
                <a:pathLst>
                  <a:path w="25153" h="40463" fill="none" extrusionOk="0">
                    <a:moveTo>
                      <a:pt x="25152" y="0"/>
                    </a:moveTo>
                    <a:cubicBezTo>
                      <a:pt x="19315" y="0"/>
                      <a:pt x="14378" y="7706"/>
                      <a:pt x="12777" y="18313"/>
                    </a:cubicBezTo>
                    <a:lnTo>
                      <a:pt x="12810" y="18113"/>
                    </a:lnTo>
                    <a:cubicBezTo>
                      <a:pt x="10542" y="32857"/>
                      <a:pt x="6372" y="40462"/>
                      <a:pt x="1" y="40462"/>
                    </a:cubicBezTo>
                    <a:lnTo>
                      <a:pt x="1" y="40462"/>
                    </a:lnTo>
                  </a:path>
                </a:pathLst>
              </a:custGeom>
              <a:ln>
                <a:headEnd type="none" w="sm" len="sm"/>
                <a:tailEnd type="none" w="sm" len="sm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  <p:sp>
            <p:nvSpPr>
              <p:cNvPr id="165" name="Google Shape;12159;p71">
                <a:extLst>
                  <a:ext uri="{FF2B5EF4-FFF2-40B4-BE49-F238E27FC236}">
                    <a16:creationId xmlns:a16="http://schemas.microsoft.com/office/drawing/2014/main" id="{A2A95598-ABCD-374E-A045-78C35996F610}"/>
                  </a:ext>
                </a:extLst>
              </p:cNvPr>
              <p:cNvSpPr/>
              <p:nvPr/>
            </p:nvSpPr>
            <p:spPr>
              <a:xfrm>
                <a:off x="1004031" y="2056625"/>
                <a:ext cx="35958" cy="35958"/>
              </a:xfrm>
              <a:custGeom>
                <a:avLst/>
                <a:gdLst/>
                <a:ahLst/>
                <a:cxnLst/>
                <a:rect l="l" t="t" r="r" b="b"/>
                <a:pathLst>
                  <a:path w="6105" h="6105" extrusionOk="0">
                    <a:moveTo>
                      <a:pt x="3069" y="0"/>
                    </a:moveTo>
                    <a:cubicBezTo>
                      <a:pt x="1368" y="0"/>
                      <a:pt x="0" y="1368"/>
                      <a:pt x="0" y="3036"/>
                    </a:cubicBezTo>
                    <a:cubicBezTo>
                      <a:pt x="0" y="4737"/>
                      <a:pt x="1368" y="6105"/>
                      <a:pt x="3069" y="6105"/>
                    </a:cubicBezTo>
                    <a:cubicBezTo>
                      <a:pt x="4737" y="6105"/>
                      <a:pt x="6105" y="4737"/>
                      <a:pt x="6105" y="3036"/>
                    </a:cubicBezTo>
                    <a:cubicBezTo>
                      <a:pt x="6105" y="1368"/>
                      <a:pt x="4737" y="0"/>
                      <a:pt x="3069" y="0"/>
                    </a:cubicBezTo>
                    <a:close/>
                  </a:path>
                </a:pathLst>
              </a:custGeom>
              <a:ln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  <p:sp>
            <p:nvSpPr>
              <p:cNvPr id="166" name="Google Shape;12160;p71">
                <a:extLst>
                  <a:ext uri="{FF2B5EF4-FFF2-40B4-BE49-F238E27FC236}">
                    <a16:creationId xmlns:a16="http://schemas.microsoft.com/office/drawing/2014/main" id="{6BCB9353-2601-D24D-9E31-2D87F45D5C18}"/>
                  </a:ext>
                </a:extLst>
              </p:cNvPr>
              <p:cNvSpPr/>
              <p:nvPr/>
            </p:nvSpPr>
            <p:spPr>
              <a:xfrm>
                <a:off x="1149398" y="2295742"/>
                <a:ext cx="25351" cy="33909"/>
              </a:xfrm>
              <a:custGeom>
                <a:avLst/>
                <a:gdLst/>
                <a:ahLst/>
                <a:cxnLst/>
                <a:rect l="l" t="t" r="r" b="b"/>
                <a:pathLst>
                  <a:path w="4304" h="5757" extrusionOk="0">
                    <a:moveTo>
                      <a:pt x="509" y="0"/>
                    </a:moveTo>
                    <a:cubicBezTo>
                      <a:pt x="247" y="0"/>
                      <a:pt x="1" y="203"/>
                      <a:pt x="1" y="493"/>
                    </a:cubicBezTo>
                    <a:lnTo>
                      <a:pt x="1" y="5263"/>
                    </a:lnTo>
                    <a:cubicBezTo>
                      <a:pt x="1" y="5554"/>
                      <a:pt x="229" y="5757"/>
                      <a:pt x="482" y="5757"/>
                    </a:cubicBezTo>
                    <a:cubicBezTo>
                      <a:pt x="577" y="5757"/>
                      <a:pt x="676" y="5728"/>
                      <a:pt x="768" y="5664"/>
                    </a:cubicBezTo>
                    <a:lnTo>
                      <a:pt x="4003" y="3395"/>
                    </a:lnTo>
                    <a:cubicBezTo>
                      <a:pt x="4304" y="3195"/>
                      <a:pt x="4304" y="2795"/>
                      <a:pt x="4037" y="2595"/>
                    </a:cubicBezTo>
                    <a:lnTo>
                      <a:pt x="801" y="93"/>
                    </a:lnTo>
                    <a:cubicBezTo>
                      <a:pt x="710" y="29"/>
                      <a:pt x="608" y="0"/>
                      <a:pt x="509" y="0"/>
                    </a:cubicBezTo>
                    <a:close/>
                  </a:path>
                </a:pathLst>
              </a:custGeom>
              <a:ln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  <p:sp>
            <p:nvSpPr>
              <p:cNvPr id="167" name="Google Shape;12161;p71">
                <a:extLst>
                  <a:ext uri="{FF2B5EF4-FFF2-40B4-BE49-F238E27FC236}">
                    <a16:creationId xmlns:a16="http://schemas.microsoft.com/office/drawing/2014/main" id="{0C4A915A-4171-3B45-84ED-2594F4E5DB4B}"/>
                  </a:ext>
                </a:extLst>
              </p:cNvPr>
              <p:cNvSpPr/>
              <p:nvPr/>
            </p:nvSpPr>
            <p:spPr>
              <a:xfrm>
                <a:off x="1149398" y="1819635"/>
                <a:ext cx="25351" cy="34032"/>
              </a:xfrm>
              <a:custGeom>
                <a:avLst/>
                <a:gdLst/>
                <a:ahLst/>
                <a:cxnLst/>
                <a:rect l="l" t="t" r="r" b="b"/>
                <a:pathLst>
                  <a:path w="4304" h="5778" extrusionOk="0">
                    <a:moveTo>
                      <a:pt x="489" y="0"/>
                    </a:moveTo>
                    <a:cubicBezTo>
                      <a:pt x="234" y="0"/>
                      <a:pt x="1" y="207"/>
                      <a:pt x="1" y="514"/>
                    </a:cubicBezTo>
                    <a:lnTo>
                      <a:pt x="1" y="5284"/>
                    </a:lnTo>
                    <a:cubicBezTo>
                      <a:pt x="1" y="5574"/>
                      <a:pt x="229" y="5777"/>
                      <a:pt x="482" y="5777"/>
                    </a:cubicBezTo>
                    <a:cubicBezTo>
                      <a:pt x="577" y="5777"/>
                      <a:pt x="676" y="5748"/>
                      <a:pt x="768" y="5684"/>
                    </a:cubicBezTo>
                    <a:lnTo>
                      <a:pt x="4003" y="3382"/>
                    </a:lnTo>
                    <a:cubicBezTo>
                      <a:pt x="4304" y="3182"/>
                      <a:pt x="4304" y="2782"/>
                      <a:pt x="4037" y="2582"/>
                    </a:cubicBezTo>
                    <a:lnTo>
                      <a:pt x="801" y="113"/>
                    </a:lnTo>
                    <a:cubicBezTo>
                      <a:pt x="704" y="35"/>
                      <a:pt x="595" y="0"/>
                      <a:pt x="489" y="0"/>
                    </a:cubicBezTo>
                    <a:close/>
                  </a:path>
                </a:pathLst>
              </a:custGeom>
              <a:ln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</p:grpSp>
        <p:grpSp>
          <p:nvGrpSpPr>
            <p:cNvPr id="136" name="Google Shape;12162;p71">
              <a:extLst>
                <a:ext uri="{FF2B5EF4-FFF2-40B4-BE49-F238E27FC236}">
                  <a16:creationId xmlns:a16="http://schemas.microsoft.com/office/drawing/2014/main" id="{514AC9BC-4D0A-3F40-842C-C8130835B6C6}"/>
                </a:ext>
              </a:extLst>
            </p:cNvPr>
            <p:cNvGrpSpPr/>
            <p:nvPr/>
          </p:nvGrpSpPr>
          <p:grpSpPr>
            <a:xfrm>
              <a:off x="1184858" y="2256650"/>
              <a:ext cx="510255" cy="319491"/>
              <a:chOff x="1284601" y="2158168"/>
              <a:chExt cx="495923" cy="310517"/>
            </a:xfrm>
          </p:grpSpPr>
          <p:sp>
            <p:nvSpPr>
              <p:cNvPr id="150" name="Google Shape;12163;p71">
                <a:extLst>
                  <a:ext uri="{FF2B5EF4-FFF2-40B4-BE49-F238E27FC236}">
                    <a16:creationId xmlns:a16="http://schemas.microsoft.com/office/drawing/2014/main" id="{A4BB9118-A30D-F445-AFC4-C8A6C4118406}"/>
                  </a:ext>
                </a:extLst>
              </p:cNvPr>
              <p:cNvSpPr/>
              <p:nvPr/>
            </p:nvSpPr>
            <p:spPr>
              <a:xfrm>
                <a:off x="1284601" y="2265773"/>
                <a:ext cx="93683" cy="93836"/>
              </a:xfrm>
              <a:custGeom>
                <a:avLst/>
                <a:gdLst/>
                <a:ahLst/>
                <a:cxnLst/>
                <a:rect l="l" t="t" r="r" b="b"/>
                <a:pathLst>
                  <a:path w="20082" h="20115" extrusionOk="0">
                    <a:moveTo>
                      <a:pt x="10041" y="1"/>
                    </a:moveTo>
                    <a:cubicBezTo>
                      <a:pt x="4503" y="1"/>
                      <a:pt x="0" y="4504"/>
                      <a:pt x="0" y="10041"/>
                    </a:cubicBezTo>
                    <a:cubicBezTo>
                      <a:pt x="0" y="15612"/>
                      <a:pt x="4503" y="20115"/>
                      <a:pt x="10041" y="20115"/>
                    </a:cubicBezTo>
                    <a:cubicBezTo>
                      <a:pt x="15578" y="20115"/>
                      <a:pt x="20081" y="15612"/>
                      <a:pt x="20081" y="10041"/>
                    </a:cubicBezTo>
                    <a:cubicBezTo>
                      <a:pt x="20081" y="4504"/>
                      <a:pt x="15578" y="1"/>
                      <a:pt x="10041" y="1"/>
                    </a:cubicBezTo>
                    <a:close/>
                  </a:path>
                </a:pathLst>
              </a:custGeom>
              <a:ln>
                <a:headEnd type="none" w="sm" len="sm"/>
                <a:tailEnd type="none" w="sm" len="sm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  <p:grpSp>
            <p:nvGrpSpPr>
              <p:cNvPr id="151" name="Google Shape;12164;p71">
                <a:extLst>
                  <a:ext uri="{FF2B5EF4-FFF2-40B4-BE49-F238E27FC236}">
                    <a16:creationId xmlns:a16="http://schemas.microsoft.com/office/drawing/2014/main" id="{98725B28-6AA8-7149-982B-544F45BBAB2B}"/>
                  </a:ext>
                </a:extLst>
              </p:cNvPr>
              <p:cNvGrpSpPr/>
              <p:nvPr/>
            </p:nvGrpSpPr>
            <p:grpSpPr>
              <a:xfrm>
                <a:off x="1507666" y="2158168"/>
                <a:ext cx="272858" cy="310517"/>
                <a:chOff x="1507666" y="2158168"/>
                <a:chExt cx="272858" cy="310517"/>
              </a:xfrm>
            </p:grpSpPr>
            <p:grpSp>
              <p:nvGrpSpPr>
                <p:cNvPr id="152" name="Google Shape;12165;p71">
                  <a:extLst>
                    <a:ext uri="{FF2B5EF4-FFF2-40B4-BE49-F238E27FC236}">
                      <a16:creationId xmlns:a16="http://schemas.microsoft.com/office/drawing/2014/main" id="{E8CAF46F-5F1B-694D-A9A0-C754F157455E}"/>
                    </a:ext>
                  </a:extLst>
                </p:cNvPr>
                <p:cNvGrpSpPr/>
                <p:nvPr/>
              </p:nvGrpSpPr>
              <p:grpSpPr>
                <a:xfrm>
                  <a:off x="1507666" y="2176104"/>
                  <a:ext cx="166395" cy="273149"/>
                  <a:chOff x="1507666" y="2176104"/>
                  <a:chExt cx="166395" cy="273149"/>
                </a:xfrm>
              </p:grpSpPr>
              <p:sp>
                <p:nvSpPr>
                  <p:cNvPr id="155" name="Google Shape;12166;p71">
                    <a:extLst>
                      <a:ext uri="{FF2B5EF4-FFF2-40B4-BE49-F238E27FC236}">
                        <a16:creationId xmlns:a16="http://schemas.microsoft.com/office/drawing/2014/main" id="{E1C93C76-BBF4-E94E-8010-61B0A1AA1B5C}"/>
                      </a:ext>
                    </a:extLst>
                  </p:cNvPr>
                  <p:cNvSpPr/>
                  <p:nvPr/>
                </p:nvSpPr>
                <p:spPr>
                  <a:xfrm>
                    <a:off x="1512966" y="2312791"/>
                    <a:ext cx="75451" cy="6602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10" h="11209" fill="none" extrusionOk="0">
                        <a:moveTo>
                          <a:pt x="1" y="0"/>
                        </a:moveTo>
                        <a:lnTo>
                          <a:pt x="1" y="0"/>
                        </a:lnTo>
                        <a:cubicBezTo>
                          <a:pt x="6372" y="0"/>
                          <a:pt x="10542" y="3803"/>
                          <a:pt x="12810" y="11208"/>
                        </a:cubicBezTo>
                      </a:path>
                    </a:pathLst>
                  </a:custGeom>
                  <a:ln>
                    <a:headEnd type="none" w="sm" len="sm"/>
                    <a:tailEnd type="none" w="sm" len="sm"/>
                  </a:ln>
                </p:spPr>
                <p:style>
                  <a:lnRef idx="2">
                    <a:schemeClr val="accent1"/>
                  </a:lnRef>
                  <a:fillRef idx="1">
                    <a:schemeClr val="l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156" name="Google Shape;12167;p71">
                    <a:extLst>
                      <a:ext uri="{FF2B5EF4-FFF2-40B4-BE49-F238E27FC236}">
                        <a16:creationId xmlns:a16="http://schemas.microsoft.com/office/drawing/2014/main" id="{BB091AA7-1C51-6645-BCB3-6BEE7A329348}"/>
                      </a:ext>
                    </a:extLst>
                  </p:cNvPr>
                  <p:cNvSpPr/>
                  <p:nvPr/>
                </p:nvSpPr>
                <p:spPr>
                  <a:xfrm>
                    <a:off x="1588205" y="2193153"/>
                    <a:ext cx="72901" cy="5403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377" h="9174" fill="none" extrusionOk="0">
                        <a:moveTo>
                          <a:pt x="1" y="9174"/>
                        </a:moveTo>
                        <a:cubicBezTo>
                          <a:pt x="1635" y="3870"/>
                          <a:pt x="6539" y="0"/>
                          <a:pt x="12376" y="0"/>
                        </a:cubicBezTo>
                      </a:path>
                    </a:pathLst>
                  </a:custGeom>
                  <a:ln>
                    <a:headEnd type="none" w="sm" len="sm"/>
                    <a:tailEnd type="none" w="sm" len="sm"/>
                  </a:ln>
                </p:spPr>
                <p:style>
                  <a:lnRef idx="2">
                    <a:schemeClr val="accent1"/>
                  </a:lnRef>
                  <a:fillRef idx="1">
                    <a:schemeClr val="l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157" name="Google Shape;12168;p71">
                    <a:extLst>
                      <a:ext uri="{FF2B5EF4-FFF2-40B4-BE49-F238E27FC236}">
                        <a16:creationId xmlns:a16="http://schemas.microsoft.com/office/drawing/2014/main" id="{C72C9828-857B-DD49-BB57-2907D07B5034}"/>
                      </a:ext>
                    </a:extLst>
                  </p:cNvPr>
                  <p:cNvSpPr/>
                  <p:nvPr/>
                </p:nvSpPr>
                <p:spPr>
                  <a:xfrm>
                    <a:off x="1588205" y="2378202"/>
                    <a:ext cx="72901" cy="5404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377" h="9175" fill="none" extrusionOk="0">
                        <a:moveTo>
                          <a:pt x="1" y="1"/>
                        </a:moveTo>
                        <a:cubicBezTo>
                          <a:pt x="1635" y="5305"/>
                          <a:pt x="6539" y="9174"/>
                          <a:pt x="12376" y="9174"/>
                        </a:cubicBezTo>
                      </a:path>
                    </a:pathLst>
                  </a:custGeom>
                  <a:ln>
                    <a:headEnd type="none" w="sm" len="sm"/>
                    <a:tailEnd type="none" w="sm" len="sm"/>
                  </a:ln>
                </p:spPr>
                <p:style>
                  <a:lnRef idx="2">
                    <a:schemeClr val="accent1"/>
                  </a:lnRef>
                  <a:fillRef idx="1">
                    <a:schemeClr val="l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158" name="Google Shape;12169;p71">
                    <a:extLst>
                      <a:ext uri="{FF2B5EF4-FFF2-40B4-BE49-F238E27FC236}">
                        <a16:creationId xmlns:a16="http://schemas.microsoft.com/office/drawing/2014/main" id="{729E1109-A5EE-8E44-8057-0946BD7025BB}"/>
                      </a:ext>
                    </a:extLst>
                  </p:cNvPr>
                  <p:cNvSpPr/>
                  <p:nvPr/>
                </p:nvSpPr>
                <p:spPr>
                  <a:xfrm>
                    <a:off x="1512966" y="2246980"/>
                    <a:ext cx="75451" cy="6582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10" h="11175" fill="none" extrusionOk="0">
                        <a:moveTo>
                          <a:pt x="1" y="11175"/>
                        </a:moveTo>
                        <a:cubicBezTo>
                          <a:pt x="6539" y="11175"/>
                          <a:pt x="10275" y="7105"/>
                          <a:pt x="12810" y="0"/>
                        </a:cubicBezTo>
                      </a:path>
                    </a:pathLst>
                  </a:custGeom>
                  <a:ln>
                    <a:headEnd type="none" w="sm" len="sm"/>
                    <a:tailEnd type="none" w="sm" len="sm"/>
                  </a:ln>
                </p:spPr>
                <p:style>
                  <a:lnRef idx="2">
                    <a:schemeClr val="accent1"/>
                  </a:lnRef>
                  <a:fillRef idx="1">
                    <a:schemeClr val="l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159" name="Google Shape;12170;p71">
                    <a:extLst>
                      <a:ext uri="{FF2B5EF4-FFF2-40B4-BE49-F238E27FC236}">
                        <a16:creationId xmlns:a16="http://schemas.microsoft.com/office/drawing/2014/main" id="{6C87737D-6F08-B642-9C7D-035FB97FC9A6}"/>
                      </a:ext>
                    </a:extLst>
                  </p:cNvPr>
                  <p:cNvSpPr/>
                  <p:nvPr/>
                </p:nvSpPr>
                <p:spPr>
                  <a:xfrm>
                    <a:off x="1507666" y="2294782"/>
                    <a:ext cx="37926" cy="358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439" h="6082" extrusionOk="0">
                        <a:moveTo>
                          <a:pt x="3241" y="0"/>
                        </a:moveTo>
                        <a:cubicBezTo>
                          <a:pt x="3118" y="0"/>
                          <a:pt x="2994" y="8"/>
                          <a:pt x="2869" y="23"/>
                        </a:cubicBezTo>
                        <a:cubicBezTo>
                          <a:pt x="1168" y="223"/>
                          <a:pt x="0" y="1724"/>
                          <a:pt x="200" y="3392"/>
                        </a:cubicBezTo>
                        <a:cubicBezTo>
                          <a:pt x="386" y="4937"/>
                          <a:pt x="1717" y="6082"/>
                          <a:pt x="3239" y="6082"/>
                        </a:cubicBezTo>
                        <a:cubicBezTo>
                          <a:pt x="3359" y="6082"/>
                          <a:pt x="3481" y="6075"/>
                          <a:pt x="3603" y="6060"/>
                        </a:cubicBezTo>
                        <a:cubicBezTo>
                          <a:pt x="5271" y="5860"/>
                          <a:pt x="6438" y="4326"/>
                          <a:pt x="6238" y="2658"/>
                        </a:cubicBezTo>
                        <a:cubicBezTo>
                          <a:pt x="6053" y="1115"/>
                          <a:pt x="4754" y="0"/>
                          <a:pt x="3241" y="0"/>
                        </a:cubicBezTo>
                        <a:close/>
                      </a:path>
                    </a:pathLst>
                  </a:custGeom>
                  <a:ln/>
                </p:spPr>
                <p:style>
                  <a:lnRef idx="2">
                    <a:schemeClr val="accent1"/>
                  </a:lnRef>
                  <a:fillRef idx="1">
                    <a:schemeClr val="l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160" name="Google Shape;12171;p71">
                    <a:extLst>
                      <a:ext uri="{FF2B5EF4-FFF2-40B4-BE49-F238E27FC236}">
                        <a16:creationId xmlns:a16="http://schemas.microsoft.com/office/drawing/2014/main" id="{8F596AB4-495A-5345-B32D-17DCA8E29918}"/>
                      </a:ext>
                    </a:extLst>
                  </p:cNvPr>
                  <p:cNvSpPr/>
                  <p:nvPr/>
                </p:nvSpPr>
                <p:spPr>
                  <a:xfrm>
                    <a:off x="1648710" y="2415180"/>
                    <a:ext cx="25351" cy="3407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04" h="5785" extrusionOk="0">
                        <a:moveTo>
                          <a:pt x="509" y="0"/>
                        </a:moveTo>
                        <a:cubicBezTo>
                          <a:pt x="247" y="0"/>
                          <a:pt x="1" y="203"/>
                          <a:pt x="1" y="493"/>
                        </a:cubicBezTo>
                        <a:lnTo>
                          <a:pt x="1" y="5264"/>
                        </a:lnTo>
                        <a:cubicBezTo>
                          <a:pt x="1" y="5561"/>
                          <a:pt x="240" y="5784"/>
                          <a:pt x="499" y="5784"/>
                        </a:cubicBezTo>
                        <a:cubicBezTo>
                          <a:pt x="589" y="5784"/>
                          <a:pt x="682" y="5757"/>
                          <a:pt x="768" y="5697"/>
                        </a:cubicBezTo>
                        <a:lnTo>
                          <a:pt x="4037" y="3396"/>
                        </a:lnTo>
                        <a:cubicBezTo>
                          <a:pt x="4304" y="3195"/>
                          <a:pt x="4304" y="2795"/>
                          <a:pt x="4037" y="2595"/>
                        </a:cubicBezTo>
                        <a:lnTo>
                          <a:pt x="801" y="93"/>
                        </a:lnTo>
                        <a:cubicBezTo>
                          <a:pt x="710" y="29"/>
                          <a:pt x="608" y="0"/>
                          <a:pt x="509" y="0"/>
                        </a:cubicBezTo>
                        <a:close/>
                      </a:path>
                    </a:pathLst>
                  </a:custGeom>
                  <a:ln/>
                </p:spPr>
                <p:style>
                  <a:lnRef idx="2">
                    <a:schemeClr val="accent1"/>
                  </a:lnRef>
                  <a:fillRef idx="1">
                    <a:schemeClr val="l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161" name="Google Shape;12172;p71">
                    <a:extLst>
                      <a:ext uri="{FF2B5EF4-FFF2-40B4-BE49-F238E27FC236}">
                        <a16:creationId xmlns:a16="http://schemas.microsoft.com/office/drawing/2014/main" id="{5D9F4A12-9D7F-574A-909C-C7A226B942FD}"/>
                      </a:ext>
                    </a:extLst>
                  </p:cNvPr>
                  <p:cNvSpPr/>
                  <p:nvPr/>
                </p:nvSpPr>
                <p:spPr>
                  <a:xfrm>
                    <a:off x="1648710" y="2176104"/>
                    <a:ext cx="25351" cy="3410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04" h="5790" extrusionOk="0">
                        <a:moveTo>
                          <a:pt x="509" y="1"/>
                        </a:moveTo>
                        <a:cubicBezTo>
                          <a:pt x="247" y="1"/>
                          <a:pt x="1" y="203"/>
                          <a:pt x="1" y="494"/>
                        </a:cubicBezTo>
                        <a:lnTo>
                          <a:pt x="1" y="5264"/>
                        </a:lnTo>
                        <a:cubicBezTo>
                          <a:pt x="1" y="5580"/>
                          <a:pt x="231" y="5790"/>
                          <a:pt x="485" y="5790"/>
                        </a:cubicBezTo>
                        <a:cubicBezTo>
                          <a:pt x="580" y="5790"/>
                          <a:pt x="677" y="5761"/>
                          <a:pt x="768" y="5697"/>
                        </a:cubicBezTo>
                        <a:lnTo>
                          <a:pt x="4037" y="3396"/>
                        </a:lnTo>
                        <a:cubicBezTo>
                          <a:pt x="4304" y="3196"/>
                          <a:pt x="4304" y="2795"/>
                          <a:pt x="4037" y="2595"/>
                        </a:cubicBezTo>
                        <a:lnTo>
                          <a:pt x="801" y="93"/>
                        </a:lnTo>
                        <a:cubicBezTo>
                          <a:pt x="710" y="29"/>
                          <a:pt x="608" y="1"/>
                          <a:pt x="509" y="1"/>
                        </a:cubicBezTo>
                        <a:close/>
                      </a:path>
                    </a:pathLst>
                  </a:custGeom>
                  <a:ln/>
                </p:spPr>
                <p:style>
                  <a:lnRef idx="2">
                    <a:schemeClr val="accent1"/>
                  </a:lnRef>
                  <a:fillRef idx="1">
                    <a:schemeClr val="l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</p:grpSp>
            <p:sp>
              <p:nvSpPr>
                <p:cNvPr id="153" name="Google Shape;12173;p71">
                  <a:extLst>
                    <a:ext uri="{FF2B5EF4-FFF2-40B4-BE49-F238E27FC236}">
                      <a16:creationId xmlns:a16="http://schemas.microsoft.com/office/drawing/2014/main" id="{DDB2825A-E71D-9E4D-8116-A70F9643EB2E}"/>
                    </a:ext>
                  </a:extLst>
                </p:cNvPr>
                <p:cNvSpPr/>
                <p:nvPr/>
              </p:nvSpPr>
              <p:spPr>
                <a:xfrm>
                  <a:off x="1707626" y="2395718"/>
                  <a:ext cx="72898" cy="729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82" h="20115" extrusionOk="0">
                      <a:moveTo>
                        <a:pt x="10041" y="1"/>
                      </a:moveTo>
                      <a:cubicBezTo>
                        <a:pt x="4503" y="1"/>
                        <a:pt x="0" y="4504"/>
                        <a:pt x="0" y="10041"/>
                      </a:cubicBezTo>
                      <a:cubicBezTo>
                        <a:pt x="0" y="15612"/>
                        <a:pt x="4503" y="20115"/>
                        <a:pt x="10041" y="20115"/>
                      </a:cubicBezTo>
                      <a:cubicBezTo>
                        <a:pt x="15578" y="20115"/>
                        <a:pt x="20081" y="15612"/>
                        <a:pt x="20081" y="10041"/>
                      </a:cubicBezTo>
                      <a:cubicBezTo>
                        <a:pt x="20081" y="4504"/>
                        <a:pt x="15578" y="1"/>
                        <a:pt x="10041" y="1"/>
                      </a:cubicBezTo>
                      <a:close/>
                    </a:path>
                  </a:pathLst>
                </a:custGeom>
                <a:ln>
                  <a:headEnd type="none" w="sm" len="sm"/>
                  <a:tailEnd type="none" w="sm" len="sm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154" name="Google Shape;12174;p71">
                  <a:extLst>
                    <a:ext uri="{FF2B5EF4-FFF2-40B4-BE49-F238E27FC236}">
                      <a16:creationId xmlns:a16="http://schemas.microsoft.com/office/drawing/2014/main" id="{D329AB41-D887-5140-97F1-F50DBA2F65AB}"/>
                    </a:ext>
                  </a:extLst>
                </p:cNvPr>
                <p:cNvSpPr/>
                <p:nvPr/>
              </p:nvSpPr>
              <p:spPr>
                <a:xfrm>
                  <a:off x="1707626" y="2158168"/>
                  <a:ext cx="72898" cy="729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82" h="20115" extrusionOk="0">
                      <a:moveTo>
                        <a:pt x="10041" y="1"/>
                      </a:moveTo>
                      <a:cubicBezTo>
                        <a:pt x="4503" y="1"/>
                        <a:pt x="0" y="4504"/>
                        <a:pt x="0" y="10041"/>
                      </a:cubicBezTo>
                      <a:cubicBezTo>
                        <a:pt x="0" y="15612"/>
                        <a:pt x="4503" y="20115"/>
                        <a:pt x="10041" y="20115"/>
                      </a:cubicBezTo>
                      <a:cubicBezTo>
                        <a:pt x="15578" y="20115"/>
                        <a:pt x="20081" y="15612"/>
                        <a:pt x="20081" y="10041"/>
                      </a:cubicBezTo>
                      <a:cubicBezTo>
                        <a:pt x="20081" y="4504"/>
                        <a:pt x="15578" y="1"/>
                        <a:pt x="10041" y="1"/>
                      </a:cubicBezTo>
                      <a:close/>
                    </a:path>
                  </a:pathLst>
                </a:custGeom>
                <a:ln>
                  <a:headEnd type="none" w="sm" len="sm"/>
                  <a:tailEnd type="none" w="sm" len="sm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</p:grpSp>
        </p:grpSp>
        <p:grpSp>
          <p:nvGrpSpPr>
            <p:cNvPr id="137" name="Google Shape;12175;p71">
              <a:extLst>
                <a:ext uri="{FF2B5EF4-FFF2-40B4-BE49-F238E27FC236}">
                  <a16:creationId xmlns:a16="http://schemas.microsoft.com/office/drawing/2014/main" id="{563B5E00-FB02-514B-A7A5-043A8A4CF1E0}"/>
                </a:ext>
              </a:extLst>
            </p:cNvPr>
            <p:cNvGrpSpPr/>
            <p:nvPr/>
          </p:nvGrpSpPr>
          <p:grpSpPr>
            <a:xfrm>
              <a:off x="1184858" y="1766083"/>
              <a:ext cx="510255" cy="319491"/>
              <a:chOff x="1284601" y="1681380"/>
              <a:chExt cx="495923" cy="310517"/>
            </a:xfrm>
          </p:grpSpPr>
          <p:sp>
            <p:nvSpPr>
              <p:cNvPr id="138" name="Google Shape;12176;p71">
                <a:extLst>
                  <a:ext uri="{FF2B5EF4-FFF2-40B4-BE49-F238E27FC236}">
                    <a16:creationId xmlns:a16="http://schemas.microsoft.com/office/drawing/2014/main" id="{7D3159D2-3699-624D-95D7-6D44FC1EDA0A}"/>
                  </a:ext>
                </a:extLst>
              </p:cNvPr>
              <p:cNvSpPr/>
              <p:nvPr/>
            </p:nvSpPr>
            <p:spPr>
              <a:xfrm>
                <a:off x="1284601" y="1789723"/>
                <a:ext cx="93683" cy="93836"/>
              </a:xfrm>
              <a:custGeom>
                <a:avLst/>
                <a:gdLst/>
                <a:ahLst/>
                <a:cxnLst/>
                <a:rect l="l" t="t" r="r" b="b"/>
                <a:pathLst>
                  <a:path w="20082" h="20115" extrusionOk="0">
                    <a:moveTo>
                      <a:pt x="10041" y="1"/>
                    </a:moveTo>
                    <a:cubicBezTo>
                      <a:pt x="4503" y="1"/>
                      <a:pt x="0" y="4504"/>
                      <a:pt x="0" y="10041"/>
                    </a:cubicBezTo>
                    <a:cubicBezTo>
                      <a:pt x="0" y="15612"/>
                      <a:pt x="4503" y="20115"/>
                      <a:pt x="10041" y="20115"/>
                    </a:cubicBezTo>
                    <a:cubicBezTo>
                      <a:pt x="15578" y="20115"/>
                      <a:pt x="20081" y="15612"/>
                      <a:pt x="20081" y="10041"/>
                    </a:cubicBezTo>
                    <a:cubicBezTo>
                      <a:pt x="20081" y="4504"/>
                      <a:pt x="15578" y="1"/>
                      <a:pt x="10041" y="1"/>
                    </a:cubicBezTo>
                    <a:close/>
                  </a:path>
                </a:pathLst>
              </a:custGeom>
              <a:ln>
                <a:headEnd type="none" w="sm" len="sm"/>
                <a:tailEnd type="none" w="sm" len="sm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  <p:grpSp>
            <p:nvGrpSpPr>
              <p:cNvPr id="139" name="Google Shape;12177;p71">
                <a:extLst>
                  <a:ext uri="{FF2B5EF4-FFF2-40B4-BE49-F238E27FC236}">
                    <a16:creationId xmlns:a16="http://schemas.microsoft.com/office/drawing/2014/main" id="{DA8D2970-4841-EB4C-8C57-648893A6EF30}"/>
                  </a:ext>
                </a:extLst>
              </p:cNvPr>
              <p:cNvGrpSpPr/>
              <p:nvPr/>
            </p:nvGrpSpPr>
            <p:grpSpPr>
              <a:xfrm>
                <a:off x="1507666" y="1681380"/>
                <a:ext cx="272858" cy="310517"/>
                <a:chOff x="1507666" y="1681380"/>
                <a:chExt cx="272858" cy="310517"/>
              </a:xfrm>
            </p:grpSpPr>
            <p:grpSp>
              <p:nvGrpSpPr>
                <p:cNvPr id="140" name="Google Shape;12178;p71">
                  <a:extLst>
                    <a:ext uri="{FF2B5EF4-FFF2-40B4-BE49-F238E27FC236}">
                      <a16:creationId xmlns:a16="http://schemas.microsoft.com/office/drawing/2014/main" id="{88AC36F5-4772-A44B-B821-5AD6EFE647D9}"/>
                    </a:ext>
                  </a:extLst>
                </p:cNvPr>
                <p:cNvGrpSpPr/>
                <p:nvPr/>
              </p:nvGrpSpPr>
              <p:grpSpPr>
                <a:xfrm>
                  <a:off x="1507666" y="1700120"/>
                  <a:ext cx="166395" cy="272984"/>
                  <a:chOff x="1507666" y="1700120"/>
                  <a:chExt cx="166395" cy="272984"/>
                </a:xfrm>
              </p:grpSpPr>
              <p:sp>
                <p:nvSpPr>
                  <p:cNvPr id="143" name="Google Shape;12179;p71">
                    <a:extLst>
                      <a:ext uri="{FF2B5EF4-FFF2-40B4-BE49-F238E27FC236}">
                        <a16:creationId xmlns:a16="http://schemas.microsoft.com/office/drawing/2014/main" id="{699152BF-7F61-454E-A647-97F07998FD86}"/>
                      </a:ext>
                    </a:extLst>
                  </p:cNvPr>
                  <p:cNvSpPr/>
                  <p:nvPr/>
                </p:nvSpPr>
                <p:spPr>
                  <a:xfrm>
                    <a:off x="1512966" y="1836607"/>
                    <a:ext cx="75451" cy="6602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10" h="11209" fill="none" extrusionOk="0">
                        <a:moveTo>
                          <a:pt x="1" y="0"/>
                        </a:moveTo>
                        <a:lnTo>
                          <a:pt x="1" y="0"/>
                        </a:lnTo>
                        <a:cubicBezTo>
                          <a:pt x="6372" y="0"/>
                          <a:pt x="10542" y="3803"/>
                          <a:pt x="12810" y="11208"/>
                        </a:cubicBezTo>
                      </a:path>
                    </a:pathLst>
                  </a:custGeom>
                  <a:ln>
                    <a:headEnd type="none" w="sm" len="sm"/>
                    <a:tailEnd type="none" w="sm" len="sm"/>
                  </a:ln>
                </p:spPr>
                <p:style>
                  <a:lnRef idx="2">
                    <a:schemeClr val="accent1"/>
                  </a:lnRef>
                  <a:fillRef idx="1">
                    <a:schemeClr val="l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144" name="Google Shape;12180;p71">
                    <a:extLst>
                      <a:ext uri="{FF2B5EF4-FFF2-40B4-BE49-F238E27FC236}">
                        <a16:creationId xmlns:a16="http://schemas.microsoft.com/office/drawing/2014/main" id="{A31C9659-D0D3-B14A-A019-507A5DAC32DA}"/>
                      </a:ext>
                    </a:extLst>
                  </p:cNvPr>
                  <p:cNvSpPr/>
                  <p:nvPr/>
                </p:nvSpPr>
                <p:spPr>
                  <a:xfrm>
                    <a:off x="1588205" y="1716969"/>
                    <a:ext cx="72901" cy="5423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377" h="9208" fill="none" extrusionOk="0">
                        <a:moveTo>
                          <a:pt x="1" y="9207"/>
                        </a:moveTo>
                        <a:cubicBezTo>
                          <a:pt x="1635" y="3870"/>
                          <a:pt x="6539" y="1"/>
                          <a:pt x="12376" y="1"/>
                        </a:cubicBezTo>
                      </a:path>
                    </a:pathLst>
                  </a:custGeom>
                  <a:ln>
                    <a:headEnd type="none" w="sm" len="sm"/>
                    <a:tailEnd type="none" w="sm" len="sm"/>
                  </a:ln>
                </p:spPr>
                <p:style>
                  <a:lnRef idx="2">
                    <a:schemeClr val="accent1"/>
                  </a:lnRef>
                  <a:fillRef idx="1">
                    <a:schemeClr val="l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145" name="Google Shape;12181;p71">
                    <a:extLst>
                      <a:ext uri="{FF2B5EF4-FFF2-40B4-BE49-F238E27FC236}">
                        <a16:creationId xmlns:a16="http://schemas.microsoft.com/office/drawing/2014/main" id="{B6302444-22A6-C348-A04A-11DF93A7F320}"/>
                      </a:ext>
                    </a:extLst>
                  </p:cNvPr>
                  <p:cNvSpPr/>
                  <p:nvPr/>
                </p:nvSpPr>
                <p:spPr>
                  <a:xfrm>
                    <a:off x="1588205" y="1902024"/>
                    <a:ext cx="72901" cy="5403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377" h="9174" fill="none" extrusionOk="0">
                        <a:moveTo>
                          <a:pt x="1" y="0"/>
                        </a:moveTo>
                        <a:cubicBezTo>
                          <a:pt x="1635" y="5304"/>
                          <a:pt x="6539" y="9173"/>
                          <a:pt x="12376" y="9173"/>
                        </a:cubicBezTo>
                      </a:path>
                    </a:pathLst>
                  </a:custGeom>
                  <a:ln>
                    <a:headEnd type="none" w="sm" len="sm"/>
                    <a:tailEnd type="none" w="sm" len="sm"/>
                  </a:ln>
                </p:spPr>
                <p:style>
                  <a:lnRef idx="2">
                    <a:schemeClr val="accent1"/>
                  </a:lnRef>
                  <a:fillRef idx="1">
                    <a:schemeClr val="l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146" name="Google Shape;12182;p71">
                    <a:extLst>
                      <a:ext uri="{FF2B5EF4-FFF2-40B4-BE49-F238E27FC236}">
                        <a16:creationId xmlns:a16="http://schemas.microsoft.com/office/drawing/2014/main" id="{5C0B247B-88A1-AC48-81D8-7ED0F3481931}"/>
                      </a:ext>
                    </a:extLst>
                  </p:cNvPr>
                  <p:cNvSpPr/>
                  <p:nvPr/>
                </p:nvSpPr>
                <p:spPr>
                  <a:xfrm>
                    <a:off x="1512966" y="1770990"/>
                    <a:ext cx="75451" cy="656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10" h="11143" fill="none" extrusionOk="0">
                        <a:moveTo>
                          <a:pt x="1" y="11142"/>
                        </a:moveTo>
                        <a:cubicBezTo>
                          <a:pt x="6539" y="11142"/>
                          <a:pt x="10275" y="7106"/>
                          <a:pt x="12810" y="1"/>
                        </a:cubicBezTo>
                      </a:path>
                    </a:pathLst>
                  </a:custGeom>
                  <a:ln>
                    <a:headEnd type="none" w="sm" len="sm"/>
                    <a:tailEnd type="none" w="sm" len="sm"/>
                  </a:ln>
                </p:spPr>
                <p:style>
                  <a:lnRef idx="2">
                    <a:schemeClr val="accent1"/>
                  </a:lnRef>
                  <a:fillRef idx="1">
                    <a:schemeClr val="l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147" name="Google Shape;12183;p71">
                    <a:extLst>
                      <a:ext uri="{FF2B5EF4-FFF2-40B4-BE49-F238E27FC236}">
                        <a16:creationId xmlns:a16="http://schemas.microsoft.com/office/drawing/2014/main" id="{B20E063A-C717-474F-A7D8-C98591408EF1}"/>
                      </a:ext>
                    </a:extLst>
                  </p:cNvPr>
                  <p:cNvSpPr/>
                  <p:nvPr/>
                </p:nvSpPr>
                <p:spPr>
                  <a:xfrm>
                    <a:off x="1507666" y="1818598"/>
                    <a:ext cx="37926" cy="360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439" h="6116" extrusionOk="0">
                        <a:moveTo>
                          <a:pt x="3199" y="1"/>
                        </a:moveTo>
                        <a:cubicBezTo>
                          <a:pt x="3079" y="1"/>
                          <a:pt x="2958" y="8"/>
                          <a:pt x="2835" y="23"/>
                        </a:cubicBezTo>
                        <a:cubicBezTo>
                          <a:pt x="1168" y="256"/>
                          <a:pt x="0" y="1757"/>
                          <a:pt x="200" y="3425"/>
                        </a:cubicBezTo>
                        <a:cubicBezTo>
                          <a:pt x="386" y="4971"/>
                          <a:pt x="1717" y="6115"/>
                          <a:pt x="3239" y="6115"/>
                        </a:cubicBezTo>
                        <a:cubicBezTo>
                          <a:pt x="3359" y="6115"/>
                          <a:pt x="3481" y="6108"/>
                          <a:pt x="3603" y="6094"/>
                        </a:cubicBezTo>
                        <a:cubicBezTo>
                          <a:pt x="5271" y="5860"/>
                          <a:pt x="6438" y="4359"/>
                          <a:pt x="6238" y="2691"/>
                        </a:cubicBezTo>
                        <a:cubicBezTo>
                          <a:pt x="6052" y="1145"/>
                          <a:pt x="4721" y="1"/>
                          <a:pt x="3199" y="1"/>
                        </a:cubicBezTo>
                        <a:close/>
                      </a:path>
                    </a:pathLst>
                  </a:custGeom>
                  <a:ln/>
                </p:spPr>
                <p:style>
                  <a:lnRef idx="2">
                    <a:schemeClr val="accent1"/>
                  </a:lnRef>
                  <a:fillRef idx="1">
                    <a:schemeClr val="l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148" name="Google Shape;12184;p71">
                    <a:extLst>
                      <a:ext uri="{FF2B5EF4-FFF2-40B4-BE49-F238E27FC236}">
                        <a16:creationId xmlns:a16="http://schemas.microsoft.com/office/drawing/2014/main" id="{72139B28-2F3E-2246-B363-18C8324773BD}"/>
                      </a:ext>
                    </a:extLst>
                  </p:cNvPr>
                  <p:cNvSpPr/>
                  <p:nvPr/>
                </p:nvSpPr>
                <p:spPr>
                  <a:xfrm>
                    <a:off x="1648710" y="1939072"/>
                    <a:ext cx="25351" cy="340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04" h="5778" extrusionOk="0">
                        <a:moveTo>
                          <a:pt x="489" y="0"/>
                        </a:moveTo>
                        <a:cubicBezTo>
                          <a:pt x="234" y="0"/>
                          <a:pt x="1" y="207"/>
                          <a:pt x="1" y="514"/>
                        </a:cubicBezTo>
                        <a:lnTo>
                          <a:pt x="1" y="5284"/>
                        </a:lnTo>
                        <a:cubicBezTo>
                          <a:pt x="1" y="5575"/>
                          <a:pt x="229" y="5777"/>
                          <a:pt x="482" y="5777"/>
                        </a:cubicBezTo>
                        <a:cubicBezTo>
                          <a:pt x="577" y="5777"/>
                          <a:pt x="676" y="5748"/>
                          <a:pt x="768" y="5684"/>
                        </a:cubicBezTo>
                        <a:lnTo>
                          <a:pt x="4037" y="3383"/>
                        </a:lnTo>
                        <a:cubicBezTo>
                          <a:pt x="4304" y="3183"/>
                          <a:pt x="4304" y="2782"/>
                          <a:pt x="4037" y="2582"/>
                        </a:cubicBezTo>
                        <a:lnTo>
                          <a:pt x="801" y="114"/>
                        </a:lnTo>
                        <a:cubicBezTo>
                          <a:pt x="704" y="36"/>
                          <a:pt x="595" y="0"/>
                          <a:pt x="489" y="0"/>
                        </a:cubicBezTo>
                        <a:close/>
                      </a:path>
                    </a:pathLst>
                  </a:custGeom>
                  <a:ln/>
                </p:spPr>
                <p:style>
                  <a:lnRef idx="2">
                    <a:schemeClr val="accent1"/>
                  </a:lnRef>
                  <a:fillRef idx="1">
                    <a:schemeClr val="l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149" name="Google Shape;12185;p71">
                    <a:extLst>
                      <a:ext uri="{FF2B5EF4-FFF2-40B4-BE49-F238E27FC236}">
                        <a16:creationId xmlns:a16="http://schemas.microsoft.com/office/drawing/2014/main" id="{8B91B763-05A9-C24D-9756-2043290F528E}"/>
                      </a:ext>
                    </a:extLst>
                  </p:cNvPr>
                  <p:cNvSpPr/>
                  <p:nvPr/>
                </p:nvSpPr>
                <p:spPr>
                  <a:xfrm>
                    <a:off x="1648710" y="1700120"/>
                    <a:ext cx="25351" cy="339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04" h="5757" extrusionOk="0">
                        <a:moveTo>
                          <a:pt x="509" y="0"/>
                        </a:moveTo>
                        <a:cubicBezTo>
                          <a:pt x="247" y="0"/>
                          <a:pt x="1" y="203"/>
                          <a:pt x="1" y="493"/>
                        </a:cubicBezTo>
                        <a:lnTo>
                          <a:pt x="1" y="5263"/>
                        </a:lnTo>
                        <a:cubicBezTo>
                          <a:pt x="1" y="5554"/>
                          <a:pt x="229" y="5757"/>
                          <a:pt x="482" y="5757"/>
                        </a:cubicBezTo>
                        <a:cubicBezTo>
                          <a:pt x="577" y="5757"/>
                          <a:pt x="676" y="5728"/>
                          <a:pt x="768" y="5664"/>
                        </a:cubicBezTo>
                        <a:lnTo>
                          <a:pt x="4037" y="3395"/>
                        </a:lnTo>
                        <a:cubicBezTo>
                          <a:pt x="4304" y="3195"/>
                          <a:pt x="4304" y="2795"/>
                          <a:pt x="4037" y="2561"/>
                        </a:cubicBezTo>
                        <a:lnTo>
                          <a:pt x="801" y="93"/>
                        </a:lnTo>
                        <a:cubicBezTo>
                          <a:pt x="710" y="29"/>
                          <a:pt x="608" y="0"/>
                          <a:pt x="509" y="0"/>
                        </a:cubicBezTo>
                        <a:close/>
                      </a:path>
                    </a:pathLst>
                  </a:custGeom>
                  <a:ln/>
                </p:spPr>
                <p:style>
                  <a:lnRef idx="2">
                    <a:schemeClr val="accent1"/>
                  </a:lnRef>
                  <a:fillRef idx="1">
                    <a:schemeClr val="l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</p:grpSp>
            <p:sp>
              <p:nvSpPr>
                <p:cNvPr id="141" name="Google Shape;12186;p71">
                  <a:extLst>
                    <a:ext uri="{FF2B5EF4-FFF2-40B4-BE49-F238E27FC236}">
                      <a16:creationId xmlns:a16="http://schemas.microsoft.com/office/drawing/2014/main" id="{6CCD7E6E-152B-CA46-945D-820E4CCB8FD1}"/>
                    </a:ext>
                  </a:extLst>
                </p:cNvPr>
                <p:cNvSpPr/>
                <p:nvPr/>
              </p:nvSpPr>
              <p:spPr>
                <a:xfrm>
                  <a:off x="1707626" y="1918930"/>
                  <a:ext cx="72898" cy="729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82" h="20115" extrusionOk="0">
                      <a:moveTo>
                        <a:pt x="10041" y="1"/>
                      </a:moveTo>
                      <a:cubicBezTo>
                        <a:pt x="4503" y="1"/>
                        <a:pt x="0" y="4504"/>
                        <a:pt x="0" y="10041"/>
                      </a:cubicBezTo>
                      <a:cubicBezTo>
                        <a:pt x="0" y="15612"/>
                        <a:pt x="4503" y="20115"/>
                        <a:pt x="10041" y="20115"/>
                      </a:cubicBezTo>
                      <a:cubicBezTo>
                        <a:pt x="15578" y="20115"/>
                        <a:pt x="20081" y="15612"/>
                        <a:pt x="20081" y="10041"/>
                      </a:cubicBezTo>
                      <a:cubicBezTo>
                        <a:pt x="20081" y="4504"/>
                        <a:pt x="15578" y="1"/>
                        <a:pt x="10041" y="1"/>
                      </a:cubicBezTo>
                      <a:close/>
                    </a:path>
                  </a:pathLst>
                </a:custGeom>
                <a:ln>
                  <a:headEnd type="none" w="sm" len="sm"/>
                  <a:tailEnd type="none" w="sm" len="sm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142" name="Google Shape;12187;p71">
                  <a:extLst>
                    <a:ext uri="{FF2B5EF4-FFF2-40B4-BE49-F238E27FC236}">
                      <a16:creationId xmlns:a16="http://schemas.microsoft.com/office/drawing/2014/main" id="{9BDD073C-CB3F-8E48-863C-84FA4213EF2E}"/>
                    </a:ext>
                  </a:extLst>
                </p:cNvPr>
                <p:cNvSpPr/>
                <p:nvPr/>
              </p:nvSpPr>
              <p:spPr>
                <a:xfrm>
                  <a:off x="1707626" y="1681380"/>
                  <a:ext cx="72898" cy="729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82" h="20115" extrusionOk="0">
                      <a:moveTo>
                        <a:pt x="10041" y="1"/>
                      </a:moveTo>
                      <a:cubicBezTo>
                        <a:pt x="4503" y="1"/>
                        <a:pt x="0" y="4504"/>
                        <a:pt x="0" y="10041"/>
                      </a:cubicBezTo>
                      <a:cubicBezTo>
                        <a:pt x="0" y="15612"/>
                        <a:pt x="4503" y="20115"/>
                        <a:pt x="10041" y="20115"/>
                      </a:cubicBezTo>
                      <a:cubicBezTo>
                        <a:pt x="15578" y="20115"/>
                        <a:pt x="20081" y="15612"/>
                        <a:pt x="20081" y="10041"/>
                      </a:cubicBezTo>
                      <a:cubicBezTo>
                        <a:pt x="20081" y="4504"/>
                        <a:pt x="15578" y="1"/>
                        <a:pt x="10041" y="1"/>
                      </a:cubicBezTo>
                      <a:close/>
                    </a:path>
                  </a:pathLst>
                </a:custGeom>
                <a:ln>
                  <a:headEnd type="none" w="sm" len="sm"/>
                  <a:tailEnd type="none" w="sm" len="sm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</p:grpSp>
        </p:grpSp>
      </p:grpSp>
      <p:sp>
        <p:nvSpPr>
          <p:cNvPr id="125" name="ZoneTexte 124">
            <a:extLst>
              <a:ext uri="{FF2B5EF4-FFF2-40B4-BE49-F238E27FC236}">
                <a16:creationId xmlns:a16="http://schemas.microsoft.com/office/drawing/2014/main" id="{914CEFBA-F51A-9A4E-9F2E-17D041977D50}"/>
              </a:ext>
            </a:extLst>
          </p:cNvPr>
          <p:cNvSpPr txBox="1"/>
          <p:nvPr/>
        </p:nvSpPr>
        <p:spPr>
          <a:xfrm>
            <a:off x="1938594" y="3336713"/>
            <a:ext cx="677696" cy="2136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rgbClr val="FFC000"/>
                </a:solidFill>
              </a:rPr>
              <a:t>Classification</a:t>
            </a:r>
          </a:p>
        </p:txBody>
      </p:sp>
      <p:sp>
        <p:nvSpPr>
          <p:cNvPr id="126" name="ZoneTexte 125">
            <a:extLst>
              <a:ext uri="{FF2B5EF4-FFF2-40B4-BE49-F238E27FC236}">
                <a16:creationId xmlns:a16="http://schemas.microsoft.com/office/drawing/2014/main" id="{2D97F003-4CFC-2444-B2BD-7880143EA3F0}"/>
              </a:ext>
            </a:extLst>
          </p:cNvPr>
          <p:cNvSpPr txBox="1"/>
          <p:nvPr/>
        </p:nvSpPr>
        <p:spPr>
          <a:xfrm>
            <a:off x="3249454" y="2478647"/>
            <a:ext cx="305348" cy="2136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rgbClr val="00B050"/>
                </a:solidFill>
              </a:rPr>
              <a:t>data</a:t>
            </a:r>
          </a:p>
        </p:txBody>
      </p:sp>
      <p:sp>
        <p:nvSpPr>
          <p:cNvPr id="127" name="ZoneTexte 126">
            <a:extLst>
              <a:ext uri="{FF2B5EF4-FFF2-40B4-BE49-F238E27FC236}">
                <a16:creationId xmlns:a16="http://schemas.microsoft.com/office/drawing/2014/main" id="{22F864A4-42AC-324B-8734-5E4C9BE7024A}"/>
              </a:ext>
            </a:extLst>
          </p:cNvPr>
          <p:cNvSpPr txBox="1"/>
          <p:nvPr/>
        </p:nvSpPr>
        <p:spPr>
          <a:xfrm>
            <a:off x="3297061" y="2932674"/>
            <a:ext cx="513394" cy="2136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rgbClr val="FFC000"/>
                </a:solidFill>
              </a:rPr>
              <a:t>computer</a:t>
            </a:r>
          </a:p>
        </p:txBody>
      </p:sp>
      <p:sp>
        <p:nvSpPr>
          <p:cNvPr id="128" name="ZoneTexte 127">
            <a:extLst>
              <a:ext uri="{FF2B5EF4-FFF2-40B4-BE49-F238E27FC236}">
                <a16:creationId xmlns:a16="http://schemas.microsoft.com/office/drawing/2014/main" id="{E9E79D4B-F0A8-D840-A7DE-B1DE97E6E9A5}"/>
              </a:ext>
            </a:extLst>
          </p:cNvPr>
          <p:cNvSpPr txBox="1"/>
          <p:nvPr/>
        </p:nvSpPr>
        <p:spPr>
          <a:xfrm>
            <a:off x="3292875" y="3386700"/>
            <a:ext cx="712905" cy="2136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rgbClr val="FFC000"/>
                </a:solidFill>
              </a:rPr>
              <a:t>Data </a:t>
            </a:r>
            <a:r>
              <a:rPr lang="fr-FR" sz="1100" dirty="0" err="1">
                <a:solidFill>
                  <a:srgbClr val="FFC000"/>
                </a:solidFill>
              </a:rPr>
              <a:t>engineer</a:t>
            </a:r>
            <a:endParaRPr lang="fr-FR" sz="1100" dirty="0">
              <a:solidFill>
                <a:srgbClr val="FFC000"/>
              </a:solidFill>
            </a:endParaRPr>
          </a:p>
        </p:txBody>
      </p:sp>
      <p:pic>
        <p:nvPicPr>
          <p:cNvPr id="129" name="Picture 2" descr="Pour reprendre l'emploi. Cv et modèle de CV, entrevue d'emploi et curriculum  vitae. Vector illustration Photo Stock - Alamy">
            <a:extLst>
              <a:ext uri="{FF2B5EF4-FFF2-40B4-BE49-F238E27FC236}">
                <a16:creationId xmlns:a16="http://schemas.microsoft.com/office/drawing/2014/main" id="{E6C5897C-5703-BA49-98BE-863F2F3246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45" t="5230" r="16417" b="10740"/>
          <a:stretch/>
        </p:blipFill>
        <p:spPr bwMode="auto">
          <a:xfrm>
            <a:off x="1179850" y="2270274"/>
            <a:ext cx="626970" cy="1022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0" name="Google Shape;13254;p75">
            <a:extLst>
              <a:ext uri="{FF2B5EF4-FFF2-40B4-BE49-F238E27FC236}">
                <a16:creationId xmlns:a16="http://schemas.microsoft.com/office/drawing/2014/main" id="{B10FBE1B-A4D4-B041-AF16-ADFD10646D33}"/>
              </a:ext>
            </a:extLst>
          </p:cNvPr>
          <p:cNvSpPr/>
          <p:nvPr/>
        </p:nvSpPr>
        <p:spPr>
          <a:xfrm>
            <a:off x="4299450" y="2681323"/>
            <a:ext cx="317083" cy="385230"/>
          </a:xfrm>
          <a:custGeom>
            <a:avLst/>
            <a:gdLst/>
            <a:ahLst/>
            <a:cxnLst/>
            <a:rect l="l" t="t" r="r" b="b"/>
            <a:pathLst>
              <a:path w="19401" h="19327" extrusionOk="0">
                <a:moveTo>
                  <a:pt x="14796" y="1700"/>
                </a:moveTo>
                <a:lnTo>
                  <a:pt x="17815" y="3965"/>
                </a:lnTo>
                <a:lnTo>
                  <a:pt x="14796" y="6229"/>
                </a:lnTo>
                <a:lnTo>
                  <a:pt x="14796" y="5097"/>
                </a:lnTo>
                <a:cubicBezTo>
                  <a:pt x="14796" y="4783"/>
                  <a:pt x="14542" y="4529"/>
                  <a:pt x="14231" y="4529"/>
                </a:cubicBezTo>
                <a:lnTo>
                  <a:pt x="10795" y="4529"/>
                </a:lnTo>
                <a:cubicBezTo>
                  <a:pt x="9807" y="4529"/>
                  <a:pt x="8893" y="5046"/>
                  <a:pt x="8379" y="5888"/>
                </a:cubicBezTo>
                <a:cubicBezTo>
                  <a:pt x="8177" y="5547"/>
                  <a:pt x="7932" y="5230"/>
                  <a:pt x="7658" y="4946"/>
                </a:cubicBezTo>
                <a:cubicBezTo>
                  <a:pt x="8409" y="3974"/>
                  <a:pt x="9566" y="3403"/>
                  <a:pt x="10795" y="3397"/>
                </a:cubicBezTo>
                <a:lnTo>
                  <a:pt x="14231" y="3397"/>
                </a:lnTo>
                <a:cubicBezTo>
                  <a:pt x="14542" y="3397"/>
                  <a:pt x="14796" y="3143"/>
                  <a:pt x="14796" y="2832"/>
                </a:cubicBezTo>
                <a:lnTo>
                  <a:pt x="14796" y="1700"/>
                </a:lnTo>
                <a:close/>
                <a:moveTo>
                  <a:pt x="5807" y="13011"/>
                </a:moveTo>
                <a:cubicBezTo>
                  <a:pt x="5888" y="13398"/>
                  <a:pt x="6015" y="13778"/>
                  <a:pt x="6184" y="14137"/>
                </a:cubicBezTo>
                <a:cubicBezTo>
                  <a:pt x="5538" y="14566"/>
                  <a:pt x="4777" y="14796"/>
                  <a:pt x="4001" y="14796"/>
                </a:cubicBezTo>
                <a:lnTo>
                  <a:pt x="1700" y="14796"/>
                </a:lnTo>
                <a:cubicBezTo>
                  <a:pt x="1386" y="14796"/>
                  <a:pt x="1133" y="14542"/>
                  <a:pt x="1133" y="14231"/>
                </a:cubicBezTo>
                <a:cubicBezTo>
                  <a:pt x="1133" y="13917"/>
                  <a:pt x="1386" y="13663"/>
                  <a:pt x="1700" y="13663"/>
                </a:cubicBezTo>
                <a:lnTo>
                  <a:pt x="4001" y="13663"/>
                </a:lnTo>
                <a:cubicBezTo>
                  <a:pt x="4662" y="13663"/>
                  <a:pt x="5299" y="13434"/>
                  <a:pt x="5807" y="13011"/>
                </a:cubicBezTo>
                <a:close/>
                <a:moveTo>
                  <a:pt x="4001" y="4529"/>
                </a:moveTo>
                <a:cubicBezTo>
                  <a:pt x="6190" y="4532"/>
                  <a:pt x="7963" y="6305"/>
                  <a:pt x="7966" y="8494"/>
                </a:cubicBezTo>
                <a:lnTo>
                  <a:pt x="7966" y="11966"/>
                </a:lnTo>
                <a:cubicBezTo>
                  <a:pt x="7966" y="13527"/>
                  <a:pt x="9231" y="14792"/>
                  <a:pt x="10795" y="14796"/>
                </a:cubicBezTo>
                <a:lnTo>
                  <a:pt x="14231" y="14796"/>
                </a:lnTo>
                <a:cubicBezTo>
                  <a:pt x="14542" y="14796"/>
                  <a:pt x="14796" y="14542"/>
                  <a:pt x="14796" y="14231"/>
                </a:cubicBezTo>
                <a:lnTo>
                  <a:pt x="14796" y="13099"/>
                </a:lnTo>
                <a:lnTo>
                  <a:pt x="17815" y="15363"/>
                </a:lnTo>
                <a:lnTo>
                  <a:pt x="14796" y="17628"/>
                </a:lnTo>
                <a:lnTo>
                  <a:pt x="14796" y="16495"/>
                </a:lnTo>
                <a:cubicBezTo>
                  <a:pt x="14796" y="16181"/>
                  <a:pt x="14542" y="15928"/>
                  <a:pt x="14231" y="15928"/>
                </a:cubicBezTo>
                <a:lnTo>
                  <a:pt x="10795" y="15928"/>
                </a:lnTo>
                <a:cubicBezTo>
                  <a:pt x="8606" y="15925"/>
                  <a:pt x="6833" y="14152"/>
                  <a:pt x="6833" y="11966"/>
                </a:cubicBezTo>
                <a:lnTo>
                  <a:pt x="6833" y="8494"/>
                </a:lnTo>
                <a:cubicBezTo>
                  <a:pt x="6830" y="6930"/>
                  <a:pt x="5565" y="5665"/>
                  <a:pt x="4001" y="5662"/>
                </a:cubicBezTo>
                <a:lnTo>
                  <a:pt x="1700" y="5662"/>
                </a:lnTo>
                <a:cubicBezTo>
                  <a:pt x="1386" y="5662"/>
                  <a:pt x="1133" y="5408"/>
                  <a:pt x="1133" y="5097"/>
                </a:cubicBezTo>
                <a:cubicBezTo>
                  <a:pt x="1133" y="4783"/>
                  <a:pt x="1386" y="4529"/>
                  <a:pt x="1700" y="4529"/>
                </a:cubicBezTo>
                <a:close/>
                <a:moveTo>
                  <a:pt x="14230" y="0"/>
                </a:moveTo>
                <a:cubicBezTo>
                  <a:pt x="13937" y="0"/>
                  <a:pt x="13663" y="232"/>
                  <a:pt x="13663" y="568"/>
                </a:cubicBezTo>
                <a:lnTo>
                  <a:pt x="13663" y="2265"/>
                </a:lnTo>
                <a:lnTo>
                  <a:pt x="10795" y="2265"/>
                </a:lnTo>
                <a:cubicBezTo>
                  <a:pt x="9228" y="2265"/>
                  <a:pt x="7745" y="2989"/>
                  <a:pt x="6782" y="4224"/>
                </a:cubicBezTo>
                <a:cubicBezTo>
                  <a:pt x="5955" y="3684"/>
                  <a:pt x="4988" y="3397"/>
                  <a:pt x="4001" y="3397"/>
                </a:cubicBezTo>
                <a:lnTo>
                  <a:pt x="1700" y="3397"/>
                </a:lnTo>
                <a:cubicBezTo>
                  <a:pt x="761" y="3397"/>
                  <a:pt x="0" y="4158"/>
                  <a:pt x="0" y="5097"/>
                </a:cubicBezTo>
                <a:cubicBezTo>
                  <a:pt x="0" y="6033"/>
                  <a:pt x="761" y="6794"/>
                  <a:pt x="1700" y="6794"/>
                </a:cubicBezTo>
                <a:lnTo>
                  <a:pt x="4001" y="6794"/>
                </a:lnTo>
                <a:cubicBezTo>
                  <a:pt x="4940" y="6794"/>
                  <a:pt x="5698" y="7555"/>
                  <a:pt x="5701" y="8494"/>
                </a:cubicBezTo>
                <a:lnTo>
                  <a:pt x="5701" y="10834"/>
                </a:lnTo>
                <a:cubicBezTo>
                  <a:pt x="5698" y="11770"/>
                  <a:pt x="4940" y="12531"/>
                  <a:pt x="4001" y="12531"/>
                </a:cubicBezTo>
                <a:lnTo>
                  <a:pt x="1700" y="12531"/>
                </a:lnTo>
                <a:cubicBezTo>
                  <a:pt x="761" y="12531"/>
                  <a:pt x="0" y="13292"/>
                  <a:pt x="0" y="14231"/>
                </a:cubicBezTo>
                <a:cubicBezTo>
                  <a:pt x="0" y="15167"/>
                  <a:pt x="761" y="15928"/>
                  <a:pt x="1700" y="15928"/>
                </a:cubicBezTo>
                <a:lnTo>
                  <a:pt x="4001" y="15928"/>
                </a:lnTo>
                <a:cubicBezTo>
                  <a:pt x="4988" y="15928"/>
                  <a:pt x="5955" y="15641"/>
                  <a:pt x="6782" y="15100"/>
                </a:cubicBezTo>
                <a:cubicBezTo>
                  <a:pt x="7745" y="16338"/>
                  <a:pt x="9228" y="17060"/>
                  <a:pt x="10795" y="17060"/>
                </a:cubicBezTo>
                <a:lnTo>
                  <a:pt x="13663" y="17060"/>
                </a:lnTo>
                <a:lnTo>
                  <a:pt x="13663" y="18760"/>
                </a:lnTo>
                <a:cubicBezTo>
                  <a:pt x="13663" y="19095"/>
                  <a:pt x="13938" y="19326"/>
                  <a:pt x="14232" y="19326"/>
                </a:cubicBezTo>
                <a:cubicBezTo>
                  <a:pt x="14347" y="19326"/>
                  <a:pt x="14464" y="19291"/>
                  <a:pt x="14569" y="19213"/>
                </a:cubicBezTo>
                <a:lnTo>
                  <a:pt x="19098" y="15816"/>
                </a:lnTo>
                <a:cubicBezTo>
                  <a:pt x="19400" y="15590"/>
                  <a:pt x="19400" y="15134"/>
                  <a:pt x="19098" y="14910"/>
                </a:cubicBezTo>
                <a:lnTo>
                  <a:pt x="14569" y="11513"/>
                </a:lnTo>
                <a:cubicBezTo>
                  <a:pt x="14464" y="11434"/>
                  <a:pt x="14345" y="11398"/>
                  <a:pt x="14230" y="11398"/>
                </a:cubicBezTo>
                <a:cubicBezTo>
                  <a:pt x="13937" y="11398"/>
                  <a:pt x="13663" y="11630"/>
                  <a:pt x="13663" y="11966"/>
                </a:cubicBezTo>
                <a:lnTo>
                  <a:pt x="13663" y="13663"/>
                </a:lnTo>
                <a:lnTo>
                  <a:pt x="10795" y="13663"/>
                </a:lnTo>
                <a:cubicBezTo>
                  <a:pt x="9856" y="13663"/>
                  <a:pt x="9098" y="12902"/>
                  <a:pt x="9098" y="11966"/>
                </a:cubicBezTo>
                <a:lnTo>
                  <a:pt x="9098" y="7362"/>
                </a:lnTo>
                <a:cubicBezTo>
                  <a:pt x="9098" y="6423"/>
                  <a:pt x="9856" y="5662"/>
                  <a:pt x="10795" y="5662"/>
                </a:cubicBezTo>
                <a:lnTo>
                  <a:pt x="13663" y="5662"/>
                </a:lnTo>
                <a:lnTo>
                  <a:pt x="13663" y="7362"/>
                </a:lnTo>
                <a:cubicBezTo>
                  <a:pt x="13663" y="7576"/>
                  <a:pt x="13784" y="7769"/>
                  <a:pt x="13977" y="7866"/>
                </a:cubicBezTo>
                <a:cubicBezTo>
                  <a:pt x="14057" y="7906"/>
                  <a:pt x="14144" y="7926"/>
                  <a:pt x="14230" y="7926"/>
                </a:cubicBezTo>
                <a:cubicBezTo>
                  <a:pt x="14350" y="7926"/>
                  <a:pt x="14469" y="7888"/>
                  <a:pt x="14569" y="7815"/>
                </a:cubicBezTo>
                <a:lnTo>
                  <a:pt x="19098" y="4418"/>
                </a:lnTo>
                <a:cubicBezTo>
                  <a:pt x="19400" y="4191"/>
                  <a:pt x="19400" y="3735"/>
                  <a:pt x="19098" y="3512"/>
                </a:cubicBezTo>
                <a:lnTo>
                  <a:pt x="14569" y="115"/>
                </a:lnTo>
                <a:cubicBezTo>
                  <a:pt x="14464" y="36"/>
                  <a:pt x="14345" y="0"/>
                  <a:pt x="14230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131" name="Google Shape;15221;p81">
            <a:extLst>
              <a:ext uri="{FF2B5EF4-FFF2-40B4-BE49-F238E27FC236}">
                <a16:creationId xmlns:a16="http://schemas.microsoft.com/office/drawing/2014/main" id="{4158463E-2BE0-5840-B46A-60C2BC5B9831}"/>
              </a:ext>
            </a:extLst>
          </p:cNvPr>
          <p:cNvGrpSpPr/>
          <p:nvPr/>
        </p:nvGrpSpPr>
        <p:grpSpPr>
          <a:xfrm>
            <a:off x="4892197" y="2554266"/>
            <a:ext cx="570140" cy="596239"/>
            <a:chOff x="-3852025" y="2764950"/>
            <a:chExt cx="291450" cy="293000"/>
          </a:xfrm>
        </p:grpSpPr>
        <p:sp>
          <p:nvSpPr>
            <p:cNvPr id="133" name="Google Shape;15222;p81">
              <a:extLst>
                <a:ext uri="{FF2B5EF4-FFF2-40B4-BE49-F238E27FC236}">
                  <a16:creationId xmlns:a16="http://schemas.microsoft.com/office/drawing/2014/main" id="{7BD30D6E-D0F2-6244-B1F0-832B3B624182}"/>
                </a:ext>
              </a:extLst>
            </p:cNvPr>
            <p:cNvSpPr/>
            <p:nvPr/>
          </p:nvSpPr>
          <p:spPr>
            <a:xfrm>
              <a:off x="-3852025" y="2764950"/>
              <a:ext cx="291450" cy="293000"/>
            </a:xfrm>
            <a:custGeom>
              <a:avLst/>
              <a:gdLst/>
              <a:ahLst/>
              <a:cxnLst/>
              <a:rect l="l" t="t" r="r" b="b"/>
              <a:pathLst>
                <a:path w="11658" h="11720" extrusionOk="0">
                  <a:moveTo>
                    <a:pt x="4380" y="693"/>
                  </a:moveTo>
                  <a:cubicBezTo>
                    <a:pt x="6774" y="693"/>
                    <a:pt x="8161" y="1355"/>
                    <a:pt x="8161" y="1733"/>
                  </a:cubicBezTo>
                  <a:cubicBezTo>
                    <a:pt x="8161" y="2080"/>
                    <a:pt x="6774" y="2741"/>
                    <a:pt x="4380" y="2741"/>
                  </a:cubicBezTo>
                  <a:cubicBezTo>
                    <a:pt x="1986" y="2741"/>
                    <a:pt x="599" y="2080"/>
                    <a:pt x="599" y="1733"/>
                  </a:cubicBezTo>
                  <a:cubicBezTo>
                    <a:pt x="631" y="1355"/>
                    <a:pt x="2017" y="693"/>
                    <a:pt x="4380" y="693"/>
                  </a:cubicBezTo>
                  <a:close/>
                  <a:moveTo>
                    <a:pt x="8224" y="2710"/>
                  </a:moveTo>
                  <a:lnTo>
                    <a:pt x="8224" y="4190"/>
                  </a:lnTo>
                  <a:lnTo>
                    <a:pt x="7845" y="4190"/>
                  </a:lnTo>
                  <a:cubicBezTo>
                    <a:pt x="7815" y="4189"/>
                    <a:pt x="7784" y="4189"/>
                    <a:pt x="7753" y="4189"/>
                  </a:cubicBezTo>
                  <a:cubicBezTo>
                    <a:pt x="6625" y="4189"/>
                    <a:pt x="5622" y="4748"/>
                    <a:pt x="4947" y="5545"/>
                  </a:cubicBezTo>
                  <a:cubicBezTo>
                    <a:pt x="4743" y="5555"/>
                    <a:pt x="4544" y="5560"/>
                    <a:pt x="4352" y="5560"/>
                  </a:cubicBezTo>
                  <a:cubicBezTo>
                    <a:pt x="2081" y="5560"/>
                    <a:pt x="662" y="4912"/>
                    <a:pt x="662" y="4505"/>
                  </a:cubicBezTo>
                  <a:lnTo>
                    <a:pt x="662" y="2710"/>
                  </a:lnTo>
                  <a:cubicBezTo>
                    <a:pt x="1639" y="3308"/>
                    <a:pt x="3246" y="3466"/>
                    <a:pt x="4443" y="3466"/>
                  </a:cubicBezTo>
                  <a:cubicBezTo>
                    <a:pt x="5577" y="3466"/>
                    <a:pt x="7215" y="3308"/>
                    <a:pt x="8224" y="2710"/>
                  </a:cubicBezTo>
                  <a:close/>
                  <a:moveTo>
                    <a:pt x="631" y="5514"/>
                  </a:moveTo>
                  <a:cubicBezTo>
                    <a:pt x="1639" y="6081"/>
                    <a:pt x="3309" y="6238"/>
                    <a:pt x="4474" y="6238"/>
                  </a:cubicBezTo>
                  <a:cubicBezTo>
                    <a:pt x="4222" y="6711"/>
                    <a:pt x="4065" y="7309"/>
                    <a:pt x="4065" y="7939"/>
                  </a:cubicBezTo>
                  <a:lnTo>
                    <a:pt x="4065" y="8286"/>
                  </a:lnTo>
                  <a:cubicBezTo>
                    <a:pt x="1860" y="8223"/>
                    <a:pt x="631" y="7624"/>
                    <a:pt x="631" y="7278"/>
                  </a:cubicBezTo>
                  <a:lnTo>
                    <a:pt x="631" y="5514"/>
                  </a:lnTo>
                  <a:close/>
                  <a:moveTo>
                    <a:pt x="631" y="8223"/>
                  </a:moveTo>
                  <a:cubicBezTo>
                    <a:pt x="1576" y="8759"/>
                    <a:pt x="3120" y="8979"/>
                    <a:pt x="4222" y="8979"/>
                  </a:cubicBezTo>
                  <a:cubicBezTo>
                    <a:pt x="4474" y="9798"/>
                    <a:pt x="4947" y="10460"/>
                    <a:pt x="5609" y="10964"/>
                  </a:cubicBezTo>
                  <a:cubicBezTo>
                    <a:pt x="5199" y="11005"/>
                    <a:pt x="4802" y="11024"/>
                    <a:pt x="4424" y="11024"/>
                  </a:cubicBezTo>
                  <a:cubicBezTo>
                    <a:pt x="2216" y="11024"/>
                    <a:pt x="631" y="10391"/>
                    <a:pt x="631" y="9987"/>
                  </a:cubicBezTo>
                  <a:lnTo>
                    <a:pt x="631" y="8223"/>
                  </a:lnTo>
                  <a:close/>
                  <a:moveTo>
                    <a:pt x="7814" y="4852"/>
                  </a:moveTo>
                  <a:cubicBezTo>
                    <a:pt x="9515" y="4852"/>
                    <a:pt x="10933" y="6238"/>
                    <a:pt x="10933" y="7939"/>
                  </a:cubicBezTo>
                  <a:cubicBezTo>
                    <a:pt x="10964" y="9641"/>
                    <a:pt x="9547" y="11027"/>
                    <a:pt x="7814" y="11027"/>
                  </a:cubicBezTo>
                  <a:cubicBezTo>
                    <a:pt x="6113" y="11027"/>
                    <a:pt x="4726" y="9641"/>
                    <a:pt x="4726" y="7939"/>
                  </a:cubicBezTo>
                  <a:cubicBezTo>
                    <a:pt x="4726" y="6238"/>
                    <a:pt x="6113" y="4852"/>
                    <a:pt x="7814" y="4852"/>
                  </a:cubicBezTo>
                  <a:close/>
                  <a:moveTo>
                    <a:pt x="4411" y="0"/>
                  </a:moveTo>
                  <a:cubicBezTo>
                    <a:pt x="3277" y="0"/>
                    <a:pt x="2206" y="158"/>
                    <a:pt x="1418" y="410"/>
                  </a:cubicBezTo>
                  <a:cubicBezTo>
                    <a:pt x="253" y="819"/>
                    <a:pt x="1" y="1323"/>
                    <a:pt x="1" y="1733"/>
                  </a:cubicBezTo>
                  <a:lnTo>
                    <a:pt x="1" y="9987"/>
                  </a:lnTo>
                  <a:cubicBezTo>
                    <a:pt x="1" y="10334"/>
                    <a:pt x="253" y="10901"/>
                    <a:pt x="1418" y="11279"/>
                  </a:cubicBezTo>
                  <a:cubicBezTo>
                    <a:pt x="2269" y="11562"/>
                    <a:pt x="3309" y="11720"/>
                    <a:pt x="4411" y="11720"/>
                  </a:cubicBezTo>
                  <a:cubicBezTo>
                    <a:pt x="5199" y="11720"/>
                    <a:pt x="5955" y="11657"/>
                    <a:pt x="6617" y="11531"/>
                  </a:cubicBezTo>
                  <a:cubicBezTo>
                    <a:pt x="7026" y="11657"/>
                    <a:pt x="7404" y="11720"/>
                    <a:pt x="7845" y="11720"/>
                  </a:cubicBezTo>
                  <a:cubicBezTo>
                    <a:pt x="9925" y="11720"/>
                    <a:pt x="11658" y="10019"/>
                    <a:pt x="11658" y="7939"/>
                  </a:cubicBezTo>
                  <a:cubicBezTo>
                    <a:pt x="11626" y="6175"/>
                    <a:pt x="10397" y="4757"/>
                    <a:pt x="8822" y="4316"/>
                  </a:cubicBezTo>
                  <a:lnTo>
                    <a:pt x="8822" y="1733"/>
                  </a:lnTo>
                  <a:cubicBezTo>
                    <a:pt x="8822" y="1355"/>
                    <a:pt x="8602" y="819"/>
                    <a:pt x="7404" y="410"/>
                  </a:cubicBezTo>
                  <a:cubicBezTo>
                    <a:pt x="6585" y="158"/>
                    <a:pt x="5514" y="0"/>
                    <a:pt x="441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5223;p81">
              <a:extLst>
                <a:ext uri="{FF2B5EF4-FFF2-40B4-BE49-F238E27FC236}">
                  <a16:creationId xmlns:a16="http://schemas.microsoft.com/office/drawing/2014/main" id="{4435F06B-0CF9-0E43-8B36-FC84F2F91A81}"/>
                </a:ext>
              </a:extLst>
            </p:cNvPr>
            <p:cNvSpPr/>
            <p:nvPr/>
          </p:nvSpPr>
          <p:spPr>
            <a:xfrm>
              <a:off x="-3707100" y="2937425"/>
              <a:ext cx="103200" cy="67775"/>
            </a:xfrm>
            <a:custGeom>
              <a:avLst/>
              <a:gdLst/>
              <a:ahLst/>
              <a:cxnLst/>
              <a:rect l="l" t="t" r="r" b="b"/>
              <a:pathLst>
                <a:path w="4128" h="2711" extrusionOk="0">
                  <a:moveTo>
                    <a:pt x="3785" y="1"/>
                  </a:moveTo>
                  <a:cubicBezTo>
                    <a:pt x="3695" y="1"/>
                    <a:pt x="3608" y="32"/>
                    <a:pt x="3561" y="95"/>
                  </a:cubicBezTo>
                  <a:lnTo>
                    <a:pt x="1733" y="1923"/>
                  </a:lnTo>
                  <a:lnTo>
                    <a:pt x="599" y="757"/>
                  </a:lnTo>
                  <a:cubicBezTo>
                    <a:pt x="536" y="710"/>
                    <a:pt x="450" y="686"/>
                    <a:pt x="363" y="686"/>
                  </a:cubicBezTo>
                  <a:cubicBezTo>
                    <a:pt x="276" y="686"/>
                    <a:pt x="190" y="710"/>
                    <a:pt x="127" y="757"/>
                  </a:cubicBezTo>
                  <a:cubicBezTo>
                    <a:pt x="1" y="883"/>
                    <a:pt x="1" y="1135"/>
                    <a:pt x="127" y="1229"/>
                  </a:cubicBezTo>
                  <a:lnTo>
                    <a:pt x="1513" y="2616"/>
                  </a:lnTo>
                  <a:cubicBezTo>
                    <a:pt x="1560" y="2679"/>
                    <a:pt x="1647" y="2710"/>
                    <a:pt x="1737" y="2710"/>
                  </a:cubicBezTo>
                  <a:cubicBezTo>
                    <a:pt x="1828" y="2710"/>
                    <a:pt x="1922" y="2679"/>
                    <a:pt x="1985" y="2616"/>
                  </a:cubicBezTo>
                  <a:lnTo>
                    <a:pt x="4033" y="568"/>
                  </a:lnTo>
                  <a:cubicBezTo>
                    <a:pt x="4128" y="442"/>
                    <a:pt x="4128" y="221"/>
                    <a:pt x="4033" y="95"/>
                  </a:cubicBezTo>
                  <a:cubicBezTo>
                    <a:pt x="3970" y="32"/>
                    <a:pt x="3876" y="1"/>
                    <a:pt x="378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2" name="ZoneTexte 131">
            <a:extLst>
              <a:ext uri="{FF2B5EF4-FFF2-40B4-BE49-F238E27FC236}">
                <a16:creationId xmlns:a16="http://schemas.microsoft.com/office/drawing/2014/main" id="{584D4C8F-8729-3546-9F99-7FE805D92803}"/>
              </a:ext>
            </a:extLst>
          </p:cNvPr>
          <p:cNvSpPr txBox="1"/>
          <p:nvPr/>
        </p:nvSpPr>
        <p:spPr>
          <a:xfrm>
            <a:off x="4734092" y="2251753"/>
            <a:ext cx="561405" cy="2136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b="1" dirty="0">
                <a:solidFill>
                  <a:schemeClr val="bg2"/>
                </a:solidFill>
              </a:rPr>
              <a:t>DB match</a:t>
            </a:r>
          </a:p>
        </p:txBody>
      </p:sp>
      <p:sp>
        <p:nvSpPr>
          <p:cNvPr id="168" name="ZoneTexte 167">
            <a:extLst>
              <a:ext uri="{FF2B5EF4-FFF2-40B4-BE49-F238E27FC236}">
                <a16:creationId xmlns:a16="http://schemas.microsoft.com/office/drawing/2014/main" id="{E5C0AA59-0340-A741-A0BD-F19D18FEE590}"/>
              </a:ext>
            </a:extLst>
          </p:cNvPr>
          <p:cNvSpPr txBox="1"/>
          <p:nvPr/>
        </p:nvSpPr>
        <p:spPr>
          <a:xfrm>
            <a:off x="2346712" y="2479912"/>
            <a:ext cx="4844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rgbClr val="00B050"/>
                </a:solidFill>
              </a:rPr>
              <a:t>NER</a:t>
            </a:r>
          </a:p>
        </p:txBody>
      </p:sp>
      <p:sp>
        <p:nvSpPr>
          <p:cNvPr id="169" name="ZoneTexte 168">
            <a:extLst>
              <a:ext uri="{FF2B5EF4-FFF2-40B4-BE49-F238E27FC236}">
                <a16:creationId xmlns:a16="http://schemas.microsoft.com/office/drawing/2014/main" id="{687761A7-81DD-0940-9477-EE511776493F}"/>
              </a:ext>
            </a:extLst>
          </p:cNvPr>
          <p:cNvSpPr txBox="1"/>
          <p:nvPr/>
        </p:nvSpPr>
        <p:spPr>
          <a:xfrm>
            <a:off x="3270261" y="1997616"/>
            <a:ext cx="38985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 err="1">
                <a:solidFill>
                  <a:srgbClr val="00B050"/>
                </a:solidFill>
              </a:rPr>
              <a:t>Sql</a:t>
            </a:r>
            <a:endParaRPr lang="fr-FR" sz="1100" dirty="0">
              <a:solidFill>
                <a:srgbClr val="00B050"/>
              </a:solidFill>
            </a:endParaRPr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DA372671-0056-2D4C-9556-F293CCFC224B}"/>
              </a:ext>
            </a:extLst>
          </p:cNvPr>
          <p:cNvSpPr/>
          <p:nvPr/>
        </p:nvSpPr>
        <p:spPr>
          <a:xfrm>
            <a:off x="4555506" y="3308854"/>
            <a:ext cx="1005403" cy="25423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15000"/>
              </a:lnSpc>
            </a:pPr>
            <a:r>
              <a:rPr lang="fr-FR" sz="1000" dirty="0" err="1">
                <a:solidFill>
                  <a:schemeClr val="accent1"/>
                </a:solidFill>
              </a:rPr>
              <a:t>Search</a:t>
            </a:r>
            <a:r>
              <a:rPr lang="fr-FR" sz="1000" dirty="0">
                <a:solidFill>
                  <a:schemeClr val="accent1"/>
                </a:solidFill>
              </a:rPr>
              <a:t> </a:t>
            </a:r>
            <a:r>
              <a:rPr lang="fr-FR" sz="1000" dirty="0" err="1">
                <a:solidFill>
                  <a:schemeClr val="accent1"/>
                </a:solidFill>
              </a:rPr>
              <a:t>engine</a:t>
            </a:r>
            <a:endParaRPr lang="fr-FR" sz="1000" dirty="0"/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F47D9F6B-A806-0E45-997E-C98FC6197B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6643" y="3726872"/>
            <a:ext cx="1906042" cy="1325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6796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0" name="Google Shape;1890;p36"/>
          <p:cNvSpPr txBox="1">
            <a:spLocks noGrp="1"/>
          </p:cNvSpPr>
          <p:nvPr>
            <p:ph type="title"/>
          </p:nvPr>
        </p:nvSpPr>
        <p:spPr>
          <a:xfrm>
            <a:off x="2532888" y="338328"/>
            <a:ext cx="40875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NLP: How to start?</a:t>
            </a:r>
            <a:endParaRPr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2901510-14ED-B04F-ABBD-2CEDE31C5054}"/>
              </a:ext>
            </a:extLst>
          </p:cNvPr>
          <p:cNvSpPr/>
          <p:nvPr/>
        </p:nvSpPr>
        <p:spPr>
          <a:xfrm>
            <a:off x="947393" y="1938213"/>
            <a:ext cx="565706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200" dirty="0"/>
              <a:t>3. https://</a:t>
            </a:r>
            <a:r>
              <a:rPr lang="fr-FR" sz="1200" dirty="0" err="1"/>
              <a:t>github.com</a:t>
            </a:r>
            <a:r>
              <a:rPr lang="fr-FR" sz="1200" dirty="0"/>
              <a:t>/shashankg7/</a:t>
            </a:r>
            <a:r>
              <a:rPr lang="fr-FR" sz="1200" dirty="0" err="1"/>
              <a:t>Deep</a:t>
            </a:r>
            <a:r>
              <a:rPr lang="fr-FR" sz="1200" dirty="0"/>
              <a:t>-Learning-for-NLP-</a:t>
            </a:r>
            <a:r>
              <a:rPr lang="fr-FR" sz="1200" dirty="0" err="1"/>
              <a:t>Resources</a:t>
            </a:r>
            <a:endParaRPr lang="fr-FR" sz="12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BF07AA0-247E-C941-86F0-13E37EE7DA3E}"/>
              </a:ext>
            </a:extLst>
          </p:cNvPr>
          <p:cNvSpPr/>
          <p:nvPr/>
        </p:nvSpPr>
        <p:spPr>
          <a:xfrm>
            <a:off x="947393" y="2268238"/>
            <a:ext cx="352051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200" dirty="0"/>
              <a:t>4. https://</a:t>
            </a:r>
            <a:r>
              <a:rPr lang="fr-FR" sz="1200" dirty="0" err="1"/>
              <a:t>github.com</a:t>
            </a:r>
            <a:r>
              <a:rPr lang="fr-FR" sz="1200" dirty="0"/>
              <a:t>/</a:t>
            </a:r>
            <a:r>
              <a:rPr lang="fr-FR" sz="1200" dirty="0" err="1"/>
              <a:t>datascienceid</a:t>
            </a:r>
            <a:r>
              <a:rPr lang="fr-FR" sz="1200" dirty="0"/>
              <a:t>/</a:t>
            </a:r>
            <a:r>
              <a:rPr lang="fr-FR" sz="1200" dirty="0" err="1"/>
              <a:t>nlp-resources</a:t>
            </a:r>
            <a:endParaRPr lang="fr-FR" sz="12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A64E126-FC49-EC4A-8F41-7A16D77A2718}"/>
              </a:ext>
            </a:extLst>
          </p:cNvPr>
          <p:cNvSpPr/>
          <p:nvPr/>
        </p:nvSpPr>
        <p:spPr>
          <a:xfrm>
            <a:off x="937965" y="2598263"/>
            <a:ext cx="289855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200" dirty="0"/>
              <a:t>5. https://</a:t>
            </a:r>
            <a:r>
              <a:rPr lang="fr-FR" sz="1200" dirty="0" err="1"/>
              <a:t>github.com</a:t>
            </a:r>
            <a:r>
              <a:rPr lang="fr-FR" sz="1200" dirty="0"/>
              <a:t>/</a:t>
            </a:r>
            <a:r>
              <a:rPr lang="fr-FR" sz="1200" dirty="0" err="1"/>
              <a:t>keon</a:t>
            </a:r>
            <a:r>
              <a:rPr lang="fr-FR" sz="1200" dirty="0"/>
              <a:t>/</a:t>
            </a:r>
            <a:r>
              <a:rPr lang="fr-FR" sz="1200" dirty="0" err="1"/>
              <a:t>awesome-nlp</a:t>
            </a:r>
            <a:endParaRPr lang="fr-FR" sz="12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4AE0770-FEDD-4743-941B-52C457A4EB81}"/>
              </a:ext>
            </a:extLst>
          </p:cNvPr>
          <p:cNvSpPr/>
          <p:nvPr/>
        </p:nvSpPr>
        <p:spPr>
          <a:xfrm>
            <a:off x="947393" y="1624469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sz="1200" dirty="0"/>
              <a:t>2. https://</a:t>
            </a:r>
            <a:r>
              <a:rPr lang="fr-FR" sz="1200" dirty="0" err="1"/>
              <a:t>www.udemy.com</a:t>
            </a:r>
            <a:r>
              <a:rPr lang="fr-FR" sz="1200" dirty="0"/>
              <a:t>/topic/</a:t>
            </a:r>
            <a:r>
              <a:rPr lang="fr-FR" sz="1200" dirty="0" err="1"/>
              <a:t>natural-language-processing</a:t>
            </a:r>
            <a:r>
              <a:rPr lang="fr-FR" sz="1200" dirty="0"/>
              <a:t>/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3478AE5-4DAA-5343-8276-E8D57EF140FE}"/>
              </a:ext>
            </a:extLst>
          </p:cNvPr>
          <p:cNvSpPr/>
          <p:nvPr/>
        </p:nvSpPr>
        <p:spPr>
          <a:xfrm>
            <a:off x="947393" y="1310725"/>
            <a:ext cx="32031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200" dirty="0"/>
              <a:t>1. https://</a:t>
            </a:r>
            <a:r>
              <a:rPr lang="fr-FR" sz="1200" dirty="0" err="1"/>
              <a:t>github.com</a:t>
            </a:r>
            <a:r>
              <a:rPr lang="fr-FR" sz="1200" dirty="0"/>
              <a:t>/</a:t>
            </a:r>
            <a:r>
              <a:rPr lang="fr-FR" sz="1200" dirty="0" err="1"/>
              <a:t>gutfeeling</a:t>
            </a:r>
            <a:r>
              <a:rPr lang="fr-FR" sz="1200" dirty="0"/>
              <a:t>/</a:t>
            </a:r>
            <a:r>
              <a:rPr lang="fr-FR" sz="1200" dirty="0" err="1"/>
              <a:t>beginner_nlp</a:t>
            </a:r>
            <a:endParaRPr lang="fr-FR" sz="12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116E63E-4C74-DB45-93FD-980BD65005C5}"/>
              </a:ext>
            </a:extLst>
          </p:cNvPr>
          <p:cNvSpPr/>
          <p:nvPr/>
        </p:nvSpPr>
        <p:spPr>
          <a:xfrm>
            <a:off x="937965" y="2927137"/>
            <a:ext cx="426911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200" dirty="0"/>
              <a:t>6. https://</a:t>
            </a:r>
            <a:r>
              <a:rPr lang="fr-FR" sz="1200" dirty="0" err="1"/>
              <a:t>dataaspirant.com</a:t>
            </a:r>
            <a:r>
              <a:rPr lang="fr-FR" sz="1200" dirty="0"/>
              <a:t>/</a:t>
            </a:r>
            <a:r>
              <a:rPr lang="fr-FR" sz="1200" dirty="0" err="1"/>
              <a:t>word</a:t>
            </a:r>
            <a:r>
              <a:rPr lang="fr-FR" sz="1200" dirty="0"/>
              <a:t>-</a:t>
            </a:r>
            <a:r>
              <a:rPr lang="fr-FR" sz="1200" dirty="0" err="1"/>
              <a:t>embedding</a:t>
            </a:r>
            <a:r>
              <a:rPr lang="fr-FR" sz="1200" dirty="0"/>
              <a:t>-techniques-</a:t>
            </a:r>
            <a:r>
              <a:rPr lang="fr-FR" sz="1200" dirty="0" err="1"/>
              <a:t>nlp</a:t>
            </a:r>
            <a:r>
              <a:rPr lang="fr-FR" sz="1200" dirty="0"/>
              <a:t>/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68ECFFB-5319-D846-ACD9-EA476D968957}"/>
              </a:ext>
            </a:extLst>
          </p:cNvPr>
          <p:cNvSpPr/>
          <p:nvPr/>
        </p:nvSpPr>
        <p:spPr>
          <a:xfrm>
            <a:off x="947393" y="3256011"/>
            <a:ext cx="457200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200" dirty="0"/>
              <a:t>7. https://</a:t>
            </a:r>
            <a:r>
              <a:rPr lang="fr-FR" sz="1200" dirty="0" err="1"/>
              <a:t>medium.com</a:t>
            </a:r>
            <a:r>
              <a:rPr lang="fr-FR" sz="1200" dirty="0"/>
              <a:t>/@hari4om/word-embedding-d816f643140</a:t>
            </a:r>
          </a:p>
        </p:txBody>
      </p:sp>
    </p:spTree>
    <p:extLst>
      <p:ext uri="{BB962C8B-B14F-4D97-AF65-F5344CB8AC3E}">
        <p14:creationId xmlns:p14="http://schemas.microsoft.com/office/powerpoint/2010/main" val="1188097206"/>
      </p:ext>
    </p:extLst>
  </p:cSld>
  <p:clrMapOvr>
    <a:masterClrMapping/>
  </p:clrMapOvr>
</p:sld>
</file>

<file path=ppt/theme/theme1.xml><?xml version="1.0" encoding="utf-8"?>
<a:theme xmlns:a="http://schemas.openxmlformats.org/drawingml/2006/main" name="Technology Consulting by Slidesgo">
  <a:themeElements>
    <a:clrScheme name="Simple Light">
      <a:dk1>
        <a:srgbClr val="3D3D3D"/>
      </a:dk1>
      <a:lt1>
        <a:srgbClr val="FFFFFF"/>
      </a:lt1>
      <a:dk2>
        <a:srgbClr val="494949"/>
      </a:dk2>
      <a:lt2>
        <a:srgbClr val="EEEEEE"/>
      </a:lt2>
      <a:accent1>
        <a:srgbClr val="77C6FC"/>
      </a:accent1>
      <a:accent2>
        <a:srgbClr val="BBE3FE"/>
      </a:accent2>
      <a:accent3>
        <a:srgbClr val="D6EEFE"/>
      </a:accent3>
      <a:accent4>
        <a:srgbClr val="BEBEBE"/>
      </a:accent4>
      <a:accent5>
        <a:srgbClr val="477797"/>
      </a:accent5>
      <a:accent6>
        <a:srgbClr val="9E9E9E"/>
      </a:accent6>
      <a:hlink>
        <a:srgbClr val="77C6F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2489</TotalTime>
  <Words>225</Words>
  <Application>Microsoft Macintosh PowerPoint</Application>
  <PresentationFormat>Affichage à l'écran (16:9)</PresentationFormat>
  <Paragraphs>44</Paragraphs>
  <Slides>10</Slides>
  <Notes>10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10</vt:i4>
      </vt:variant>
    </vt:vector>
  </HeadingPairs>
  <TitlesOfParts>
    <vt:vector size="17" baseType="lpstr">
      <vt:lpstr>Slack-Lato</vt:lpstr>
      <vt:lpstr>Barlow Semi Condensed</vt:lpstr>
      <vt:lpstr>Barlow Semi Condensed Medium</vt:lpstr>
      <vt:lpstr>Fjalla One</vt:lpstr>
      <vt:lpstr>Arial</vt:lpstr>
      <vt:lpstr>Roboto Condensed Light</vt:lpstr>
      <vt:lpstr>Technology Consulting by Slidesgo</vt:lpstr>
      <vt:lpstr>NLP from a technical view to a business use case</vt:lpstr>
      <vt:lpstr>Présentation PowerPoint</vt:lpstr>
      <vt:lpstr>What is NLP</vt:lpstr>
      <vt:lpstr>NLP: How it works</vt:lpstr>
      <vt:lpstr>NLP: Embedding</vt:lpstr>
      <vt:lpstr>NLP: use cases</vt:lpstr>
      <vt:lpstr>DEMO</vt:lpstr>
      <vt:lpstr>Présentation PowerPoint</vt:lpstr>
      <vt:lpstr>NLP: How to start?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NLP from a technical view to a business use case</dc:title>
  <cp:lastModifiedBy>Isaac Yimgaing</cp:lastModifiedBy>
  <cp:revision>20</cp:revision>
  <dcterms:modified xsi:type="dcterms:W3CDTF">2022-04-30T14:46:19Z</dcterms:modified>
</cp:coreProperties>
</file>